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Fraunces" charset="1" panose="00000000000000000000"/>
      <p:regular r:id="rId19"/>
    </p:embeddedFont>
    <p:embeddedFont>
      <p:font typeface="Open Sauce Bold" charset="1" panose="00000800000000000000"/>
      <p:regular r:id="rId20"/>
    </p:embeddedFont>
    <p:embeddedFont>
      <p:font typeface="Open Sauce Semi-Bold" charset="1" panose="00000700000000000000"/>
      <p:regular r:id="rId21"/>
    </p:embeddedFont>
    <p:embeddedFont>
      <p:font typeface="Source Serif Pro Bold" charset="1" panose="02040803050405020204"/>
      <p:regular r:id="rId22"/>
    </p:embeddedFont>
    <p:embeddedFont>
      <p:font typeface="Fraunces Semi-Bold" charset="1" panose="00000000000000000000"/>
      <p:regular r:id="rId23"/>
    </p:embeddedFont>
    <p:embeddedFont>
      <p:font typeface="Open Sauce" charset="1" panose="000005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7.svg" Type="http://schemas.openxmlformats.org/officeDocument/2006/relationships/image"/><Relationship Id="rId11" Target="../media/image48.png" Type="http://schemas.openxmlformats.org/officeDocument/2006/relationships/image"/><Relationship Id="rId12" Target="../media/image49.svg" Type="http://schemas.openxmlformats.org/officeDocument/2006/relationships/image"/><Relationship Id="rId13" Target="../media/image14.png" Type="http://schemas.openxmlformats.org/officeDocument/2006/relationships/image"/><Relationship Id="rId14" Target="../media/image15.svg" Type="http://schemas.openxmlformats.org/officeDocument/2006/relationships/image"/><Relationship Id="rId15" Target="../media/image50.png" Type="http://schemas.openxmlformats.org/officeDocument/2006/relationships/image"/><Relationship Id="rId16" Target="../media/image51.svg" Type="http://schemas.openxmlformats.org/officeDocument/2006/relationships/image"/><Relationship Id="rId17" Target="../media/image53.png" Type="http://schemas.openxmlformats.org/officeDocument/2006/relationships/image"/><Relationship Id="rId18" Target="../media/image16.png" Type="http://schemas.openxmlformats.org/officeDocument/2006/relationships/image"/><Relationship Id="rId2" Target="../media/image1.png" Type="http://schemas.openxmlformats.org/officeDocument/2006/relationships/image"/><Relationship Id="rId3" Target="../media/image40.png" Type="http://schemas.openxmlformats.org/officeDocument/2006/relationships/image"/><Relationship Id="rId4" Target="../media/image41.svg" Type="http://schemas.openxmlformats.org/officeDocument/2006/relationships/image"/><Relationship Id="rId5" Target="../media/image42.png" Type="http://schemas.openxmlformats.org/officeDocument/2006/relationships/image"/><Relationship Id="rId6" Target="../media/image43.svg" Type="http://schemas.openxmlformats.org/officeDocument/2006/relationships/image"/><Relationship Id="rId7" Target="../media/image44.png" Type="http://schemas.openxmlformats.org/officeDocument/2006/relationships/image"/><Relationship Id="rId8" Target="../media/image45.svg" Type="http://schemas.openxmlformats.org/officeDocument/2006/relationships/image"/><Relationship Id="rId9" Target="../media/image4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svg" Type="http://schemas.openxmlformats.org/officeDocument/2006/relationships/image"/><Relationship Id="rId11" Target="../media/image16.png" Type="http://schemas.openxmlformats.org/officeDocument/2006/relationships/image"/><Relationship Id="rId2" Target="../media/image1.png" Type="http://schemas.openxmlformats.org/officeDocument/2006/relationships/image"/><Relationship Id="rId3" Target="../media/image22.png" Type="http://schemas.openxmlformats.org/officeDocument/2006/relationships/image"/><Relationship Id="rId4" Target="../media/image23.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 Id="rId9" Target="../media/image2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7.svg" Type="http://schemas.openxmlformats.org/officeDocument/2006/relationships/image"/><Relationship Id="rId11" Target="../media/image48.png" Type="http://schemas.openxmlformats.org/officeDocument/2006/relationships/image"/><Relationship Id="rId12" Target="../media/image49.svg" Type="http://schemas.openxmlformats.org/officeDocument/2006/relationships/image"/><Relationship Id="rId13" Target="../media/image14.png" Type="http://schemas.openxmlformats.org/officeDocument/2006/relationships/image"/><Relationship Id="rId14" Target="../media/image15.svg" Type="http://schemas.openxmlformats.org/officeDocument/2006/relationships/image"/><Relationship Id="rId15" Target="../media/image50.png" Type="http://schemas.openxmlformats.org/officeDocument/2006/relationships/image"/><Relationship Id="rId16" Target="../media/image51.svg" Type="http://schemas.openxmlformats.org/officeDocument/2006/relationships/image"/><Relationship Id="rId17" Target="../media/image16.png" Type="http://schemas.openxmlformats.org/officeDocument/2006/relationships/image"/><Relationship Id="rId2" Target="../media/image1.png" Type="http://schemas.openxmlformats.org/officeDocument/2006/relationships/image"/><Relationship Id="rId3" Target="../media/image40.png" Type="http://schemas.openxmlformats.org/officeDocument/2006/relationships/image"/><Relationship Id="rId4" Target="../media/image41.svg" Type="http://schemas.openxmlformats.org/officeDocument/2006/relationships/image"/><Relationship Id="rId5" Target="../media/image42.png" Type="http://schemas.openxmlformats.org/officeDocument/2006/relationships/image"/><Relationship Id="rId6" Target="../media/image43.svg" Type="http://schemas.openxmlformats.org/officeDocument/2006/relationships/image"/><Relationship Id="rId7" Target="../media/image44.png" Type="http://schemas.openxmlformats.org/officeDocument/2006/relationships/image"/><Relationship Id="rId8" Target="../media/image45.svg" Type="http://schemas.openxmlformats.org/officeDocument/2006/relationships/image"/><Relationship Id="rId9" Target="../media/image4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1.svg" Type="http://schemas.openxmlformats.org/officeDocument/2006/relationships/image"/><Relationship Id="rId11" Target="../media/image62.png" Type="http://schemas.openxmlformats.org/officeDocument/2006/relationships/image"/><Relationship Id="rId12" Target="../media/image63.svg" Type="http://schemas.openxmlformats.org/officeDocument/2006/relationships/image"/><Relationship Id="rId13" Target="../media/image2.png" Type="http://schemas.openxmlformats.org/officeDocument/2006/relationships/image"/><Relationship Id="rId14" Target="../media/image3.svg" Type="http://schemas.openxmlformats.org/officeDocument/2006/relationships/image"/><Relationship Id="rId15" Target="../media/image64.png" Type="http://schemas.openxmlformats.org/officeDocument/2006/relationships/image"/><Relationship Id="rId16" Target="../media/image65.svg" Type="http://schemas.openxmlformats.org/officeDocument/2006/relationships/image"/><Relationship Id="rId17" Target="../media/image66.png" Type="http://schemas.openxmlformats.org/officeDocument/2006/relationships/image"/><Relationship Id="rId18" Target="../media/image67.svg" Type="http://schemas.openxmlformats.org/officeDocument/2006/relationships/image"/><Relationship Id="rId19" Target="../media/image16.png" Type="http://schemas.openxmlformats.org/officeDocument/2006/relationships/image"/><Relationship Id="rId2" Target="../media/image1.png" Type="http://schemas.openxmlformats.org/officeDocument/2006/relationships/image"/><Relationship Id="rId3" Target="../media/image54.png" Type="http://schemas.openxmlformats.org/officeDocument/2006/relationships/image"/><Relationship Id="rId4" Target="../media/image55.svg" Type="http://schemas.openxmlformats.org/officeDocument/2006/relationships/image"/><Relationship Id="rId5" Target="../media/image56.png" Type="http://schemas.openxmlformats.org/officeDocument/2006/relationships/image"/><Relationship Id="rId6" Target="../media/image57.svg" Type="http://schemas.openxmlformats.org/officeDocument/2006/relationships/image"/><Relationship Id="rId7" Target="../media/image58.png" Type="http://schemas.openxmlformats.org/officeDocument/2006/relationships/image"/><Relationship Id="rId8" Target="../media/image59.svg" Type="http://schemas.openxmlformats.org/officeDocument/2006/relationships/image"/><Relationship Id="rId9" Target="../media/image6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media/image1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svg" Type="http://schemas.openxmlformats.org/officeDocument/2006/relationships/image"/><Relationship Id="rId11" Target="../media/image16.png" Type="http://schemas.openxmlformats.org/officeDocument/2006/relationships/image"/><Relationship Id="rId2" Target="../media/image1.png" Type="http://schemas.openxmlformats.org/officeDocument/2006/relationships/image"/><Relationship Id="rId3" Target="../media/image22.png" Type="http://schemas.openxmlformats.org/officeDocument/2006/relationships/image"/><Relationship Id="rId4" Target="../media/image23.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 Id="rId9" Target="../media/image2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svg" Type="http://schemas.openxmlformats.org/officeDocument/2006/relationships/image"/><Relationship Id="rId11" Target="../media/image28.png" Type="http://schemas.openxmlformats.org/officeDocument/2006/relationships/image"/><Relationship Id="rId12" Target="../media/image29.png" Type="http://schemas.openxmlformats.org/officeDocument/2006/relationships/image"/><Relationship Id="rId13" Target="../media/image30.png" Type="http://schemas.openxmlformats.org/officeDocument/2006/relationships/image"/><Relationship Id="rId14" Target="../media/image16.png" Type="http://schemas.openxmlformats.org/officeDocument/2006/relationships/image"/><Relationship Id="rId2" Target="../media/image1.png" Type="http://schemas.openxmlformats.org/officeDocument/2006/relationships/image"/><Relationship Id="rId3" Target="../media/image22.png" Type="http://schemas.openxmlformats.org/officeDocument/2006/relationships/image"/><Relationship Id="rId4" Target="../media/image23.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 Id="rId9" Target="../media/image2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svg" Type="http://schemas.openxmlformats.org/officeDocument/2006/relationships/image"/><Relationship Id="rId11" Target="../media/image16.png" Type="http://schemas.openxmlformats.org/officeDocument/2006/relationships/image"/><Relationship Id="rId2" Target="../media/image1.png" Type="http://schemas.openxmlformats.org/officeDocument/2006/relationships/image"/><Relationship Id="rId3" Target="../media/image22.png" Type="http://schemas.openxmlformats.org/officeDocument/2006/relationships/image"/><Relationship Id="rId4" Target="../media/image23.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 Id="rId9" Target="../media/image2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svg" Type="http://schemas.openxmlformats.org/officeDocument/2006/relationships/image"/><Relationship Id="rId11" Target="../media/image16.png" Type="http://schemas.openxmlformats.org/officeDocument/2006/relationships/image"/><Relationship Id="rId2" Target="../media/image1.png" Type="http://schemas.openxmlformats.org/officeDocument/2006/relationships/image"/><Relationship Id="rId3" Target="../media/image22.png" Type="http://schemas.openxmlformats.org/officeDocument/2006/relationships/image"/><Relationship Id="rId4" Target="../media/image23.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 Id="rId9" Target="../media/image2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svg" Type="http://schemas.openxmlformats.org/officeDocument/2006/relationships/image"/><Relationship Id="rId11" Target="../media/image16.png" Type="http://schemas.openxmlformats.org/officeDocument/2006/relationships/image"/><Relationship Id="rId2" Target="../media/image1.png" Type="http://schemas.openxmlformats.org/officeDocument/2006/relationships/image"/><Relationship Id="rId3" Target="../media/image22.png" Type="http://schemas.openxmlformats.org/officeDocument/2006/relationships/image"/><Relationship Id="rId4" Target="../media/image23.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 Id="rId9" Target="../media/image2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png" Type="http://schemas.openxmlformats.org/officeDocument/2006/relationships/image"/><Relationship Id="rId11" Target="../media/image15.svg" Type="http://schemas.openxmlformats.org/officeDocument/2006/relationships/image"/><Relationship Id="rId12" Target="../media/image38.png" Type="http://schemas.openxmlformats.org/officeDocument/2006/relationships/image"/><Relationship Id="rId13" Target="../media/image39.svg" Type="http://schemas.openxmlformats.org/officeDocument/2006/relationships/image"/><Relationship Id="rId14" Target="../media/image16.png" Type="http://schemas.openxmlformats.org/officeDocument/2006/relationships/image"/><Relationship Id="rId2" Target="../media/image1.png" Type="http://schemas.openxmlformats.org/officeDocument/2006/relationships/image"/><Relationship Id="rId3" Target="../media/image31.pn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34.png" Type="http://schemas.openxmlformats.org/officeDocument/2006/relationships/image"/><Relationship Id="rId7" Target="../media/image35.svg" Type="http://schemas.openxmlformats.org/officeDocument/2006/relationships/image"/><Relationship Id="rId8" Target="../media/image36.png" Type="http://schemas.openxmlformats.org/officeDocument/2006/relationships/image"/><Relationship Id="rId9" Target="../media/image37.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7.svg" Type="http://schemas.openxmlformats.org/officeDocument/2006/relationships/image"/><Relationship Id="rId11" Target="../media/image48.png" Type="http://schemas.openxmlformats.org/officeDocument/2006/relationships/image"/><Relationship Id="rId12" Target="../media/image49.svg" Type="http://schemas.openxmlformats.org/officeDocument/2006/relationships/image"/><Relationship Id="rId13" Target="../media/image14.png" Type="http://schemas.openxmlformats.org/officeDocument/2006/relationships/image"/><Relationship Id="rId14" Target="../media/image15.svg" Type="http://schemas.openxmlformats.org/officeDocument/2006/relationships/image"/><Relationship Id="rId15" Target="../media/image50.png" Type="http://schemas.openxmlformats.org/officeDocument/2006/relationships/image"/><Relationship Id="rId16" Target="../media/image51.svg" Type="http://schemas.openxmlformats.org/officeDocument/2006/relationships/image"/><Relationship Id="rId17" Target="../media/image52.png" Type="http://schemas.openxmlformats.org/officeDocument/2006/relationships/image"/><Relationship Id="rId18" Target="../media/image16.png" Type="http://schemas.openxmlformats.org/officeDocument/2006/relationships/image"/><Relationship Id="rId2" Target="../media/image1.png" Type="http://schemas.openxmlformats.org/officeDocument/2006/relationships/image"/><Relationship Id="rId3" Target="../media/image40.png" Type="http://schemas.openxmlformats.org/officeDocument/2006/relationships/image"/><Relationship Id="rId4" Target="../media/image41.svg" Type="http://schemas.openxmlformats.org/officeDocument/2006/relationships/image"/><Relationship Id="rId5" Target="../media/image42.png" Type="http://schemas.openxmlformats.org/officeDocument/2006/relationships/image"/><Relationship Id="rId6" Target="../media/image43.svg" Type="http://schemas.openxmlformats.org/officeDocument/2006/relationships/image"/><Relationship Id="rId7" Target="../media/image44.png" Type="http://schemas.openxmlformats.org/officeDocument/2006/relationships/image"/><Relationship Id="rId8" Target="../media/image45.svg" Type="http://schemas.openxmlformats.org/officeDocument/2006/relationships/image"/><Relationship Id="rId9" Target="../media/image4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388000">
            <a:off x="3968613" y="-4018398"/>
            <a:ext cx="10350774" cy="18323797"/>
          </a:xfrm>
          <a:custGeom>
            <a:avLst/>
            <a:gdLst/>
            <a:ahLst/>
            <a:cxnLst/>
            <a:rect r="r" b="b" t="t" l="l"/>
            <a:pathLst>
              <a:path h="18323797" w="10350774">
                <a:moveTo>
                  <a:pt x="10286937" y="0"/>
                </a:moveTo>
                <a:lnTo>
                  <a:pt x="10350774" y="18287888"/>
                </a:lnTo>
                <a:lnTo>
                  <a:pt x="63837" y="18323796"/>
                </a:lnTo>
                <a:lnTo>
                  <a:pt x="0" y="35908"/>
                </a:lnTo>
                <a:lnTo>
                  <a:pt x="10286937" y="0"/>
                </a:lnTo>
                <a:close/>
              </a:path>
            </a:pathLst>
          </a:custGeom>
          <a:blipFill>
            <a:blip r:embed="rId2"/>
            <a:stretch>
              <a:fillRect l="-20946" t="-48" r="-20494" b="-372"/>
            </a:stretch>
          </a:blipFill>
        </p:spPr>
      </p:sp>
      <p:sp>
        <p:nvSpPr>
          <p:cNvPr name="Freeform 3" id="3"/>
          <p:cNvSpPr/>
          <p:nvPr/>
        </p:nvSpPr>
        <p:spPr>
          <a:xfrm flipH="false" flipV="false" rot="798781">
            <a:off x="-548529" y="1910895"/>
            <a:ext cx="2202338" cy="2253031"/>
          </a:xfrm>
          <a:custGeom>
            <a:avLst/>
            <a:gdLst/>
            <a:ahLst/>
            <a:cxnLst/>
            <a:rect r="r" b="b" t="t" l="l"/>
            <a:pathLst>
              <a:path h="2253031" w="2202338">
                <a:moveTo>
                  <a:pt x="0" y="0"/>
                </a:moveTo>
                <a:lnTo>
                  <a:pt x="2202338" y="0"/>
                </a:lnTo>
                <a:lnTo>
                  <a:pt x="2202338" y="2253031"/>
                </a:lnTo>
                <a:lnTo>
                  <a:pt x="0" y="225303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383439">
            <a:off x="2043049" y="866202"/>
            <a:ext cx="4564482" cy="4069911"/>
          </a:xfrm>
          <a:custGeom>
            <a:avLst/>
            <a:gdLst/>
            <a:ahLst/>
            <a:cxnLst/>
            <a:rect r="r" b="b" t="t" l="l"/>
            <a:pathLst>
              <a:path h="4069911" w="4564482">
                <a:moveTo>
                  <a:pt x="0" y="0"/>
                </a:moveTo>
                <a:lnTo>
                  <a:pt x="4564482" y="0"/>
                </a:lnTo>
                <a:lnTo>
                  <a:pt x="4564482" y="4069911"/>
                </a:lnTo>
                <a:lnTo>
                  <a:pt x="0" y="4069911"/>
                </a:lnTo>
                <a:lnTo>
                  <a:pt x="0" y="0"/>
                </a:lnTo>
                <a:close/>
              </a:path>
            </a:pathLst>
          </a:custGeom>
          <a:blipFill>
            <a:blip r:embed="rId5">
              <a:extLst>
                <a:ext uri="{96DAC541-7B7A-43D3-8B79-37D633B846F1}">
                  <asvg:svgBlip xmlns:asvg="http://schemas.microsoft.com/office/drawing/2016/SVG/main" r:embed="rId6"/>
                </a:ext>
              </a:extLst>
            </a:blip>
            <a:stretch>
              <a:fillRect l="-29828" t="0" r="-30434" b="0"/>
            </a:stretch>
          </a:blipFill>
        </p:spPr>
      </p:sp>
      <p:sp>
        <p:nvSpPr>
          <p:cNvPr name="Freeform 5" id="5"/>
          <p:cNvSpPr/>
          <p:nvPr/>
        </p:nvSpPr>
        <p:spPr>
          <a:xfrm flipH="true" flipV="false" rot="-5132829">
            <a:off x="10735242" y="4305198"/>
            <a:ext cx="7343041" cy="2883812"/>
          </a:xfrm>
          <a:custGeom>
            <a:avLst/>
            <a:gdLst/>
            <a:ahLst/>
            <a:cxnLst/>
            <a:rect r="r" b="b" t="t" l="l"/>
            <a:pathLst>
              <a:path h="2883812" w="7343041">
                <a:moveTo>
                  <a:pt x="7343040" y="0"/>
                </a:moveTo>
                <a:lnTo>
                  <a:pt x="0" y="0"/>
                </a:lnTo>
                <a:lnTo>
                  <a:pt x="0" y="2883813"/>
                </a:lnTo>
                <a:lnTo>
                  <a:pt x="7343040" y="2883813"/>
                </a:lnTo>
                <a:lnTo>
                  <a:pt x="734304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3249398" y="290923"/>
            <a:ext cx="11789204" cy="9066969"/>
          </a:xfrm>
          <a:custGeom>
            <a:avLst/>
            <a:gdLst/>
            <a:ahLst/>
            <a:cxnLst/>
            <a:rect r="r" b="b" t="t" l="l"/>
            <a:pathLst>
              <a:path h="9066969" w="11789204">
                <a:moveTo>
                  <a:pt x="0" y="0"/>
                </a:moveTo>
                <a:lnTo>
                  <a:pt x="11789204" y="0"/>
                </a:lnTo>
                <a:lnTo>
                  <a:pt x="11789204" y="9066969"/>
                </a:lnTo>
                <a:lnTo>
                  <a:pt x="0" y="906696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5647634" y="4099094"/>
            <a:ext cx="6992733" cy="3562721"/>
          </a:xfrm>
          <a:prstGeom prst="rect">
            <a:avLst/>
          </a:prstGeom>
        </p:spPr>
        <p:txBody>
          <a:bodyPr anchor="t" rtlCol="false" tIns="0" lIns="0" bIns="0" rIns="0">
            <a:spAutoFit/>
          </a:bodyPr>
          <a:lstStyle/>
          <a:p>
            <a:pPr algn="ctr">
              <a:lnSpc>
                <a:spcPts val="9177"/>
              </a:lnSpc>
            </a:pPr>
            <a:r>
              <a:rPr lang="en-US" sz="9975" spc="-359">
                <a:solidFill>
                  <a:srgbClr val="1C1D15"/>
                </a:solidFill>
                <a:latin typeface="Fraunces"/>
                <a:ea typeface="Fraunces"/>
                <a:cs typeface="Fraunces"/>
                <a:sym typeface="Fraunces"/>
              </a:rPr>
              <a:t>Destek Eğitim Odası</a:t>
            </a:r>
          </a:p>
        </p:txBody>
      </p:sp>
      <p:grpSp>
        <p:nvGrpSpPr>
          <p:cNvPr name="Group 8" id="8"/>
          <p:cNvGrpSpPr/>
          <p:nvPr/>
        </p:nvGrpSpPr>
        <p:grpSpPr>
          <a:xfrm rot="0">
            <a:off x="424005" y="5337659"/>
            <a:ext cx="5541877" cy="4598318"/>
            <a:chOff x="0" y="0"/>
            <a:chExt cx="7389169" cy="6131091"/>
          </a:xfrm>
        </p:grpSpPr>
        <p:grpSp>
          <p:nvGrpSpPr>
            <p:cNvPr name="Group 9" id="9"/>
            <p:cNvGrpSpPr/>
            <p:nvPr/>
          </p:nvGrpSpPr>
          <p:grpSpPr>
            <a:xfrm rot="118304">
              <a:off x="295917" y="313834"/>
              <a:ext cx="6659626" cy="5573609"/>
              <a:chOff x="0" y="0"/>
              <a:chExt cx="6451719" cy="5399606"/>
            </a:xfrm>
          </p:grpSpPr>
          <p:sp>
            <p:nvSpPr>
              <p:cNvPr name="Freeform 10" id="10"/>
              <p:cNvSpPr/>
              <p:nvPr/>
            </p:nvSpPr>
            <p:spPr>
              <a:xfrm flipH="false" flipV="false" rot="0">
                <a:off x="47345" y="47667"/>
                <a:ext cx="6357029" cy="5318837"/>
              </a:xfrm>
              <a:custGeom>
                <a:avLst/>
                <a:gdLst/>
                <a:ahLst/>
                <a:cxnLst/>
                <a:rect r="r" b="b" t="t" l="l"/>
                <a:pathLst>
                  <a:path h="5318837" w="6357029">
                    <a:moveTo>
                      <a:pt x="327576" y="75473"/>
                    </a:moveTo>
                    <a:cubicBezTo>
                      <a:pt x="557903" y="419734"/>
                      <a:pt x="597571" y="474021"/>
                      <a:pt x="651314" y="516392"/>
                    </a:cubicBezTo>
                    <a:cubicBezTo>
                      <a:pt x="702498" y="556114"/>
                      <a:pt x="767757" y="569355"/>
                      <a:pt x="820220" y="603781"/>
                    </a:cubicBezTo>
                    <a:cubicBezTo>
                      <a:pt x="871404" y="638207"/>
                      <a:pt x="909792" y="662041"/>
                      <a:pt x="964815" y="720301"/>
                    </a:cubicBezTo>
                    <a:cubicBezTo>
                      <a:pt x="1065903" y="826227"/>
                      <a:pt x="1233530" y="1071182"/>
                      <a:pt x="1338457" y="1230072"/>
                    </a:cubicBezTo>
                    <a:cubicBezTo>
                      <a:pt x="1425469" y="1359832"/>
                      <a:pt x="1497126" y="1469731"/>
                      <a:pt x="1559826" y="1596843"/>
                    </a:cubicBezTo>
                    <a:cubicBezTo>
                      <a:pt x="1621247" y="1723955"/>
                      <a:pt x="1681388" y="1882845"/>
                      <a:pt x="1710819" y="1992743"/>
                    </a:cubicBezTo>
                    <a:cubicBezTo>
                      <a:pt x="1731292" y="2066892"/>
                      <a:pt x="1737690" y="2119855"/>
                      <a:pt x="1742809" y="2184735"/>
                    </a:cubicBezTo>
                    <a:cubicBezTo>
                      <a:pt x="1747927" y="2248291"/>
                      <a:pt x="1733851" y="2337005"/>
                      <a:pt x="1744088" y="2376727"/>
                    </a:cubicBezTo>
                    <a:cubicBezTo>
                      <a:pt x="1749206" y="2395264"/>
                      <a:pt x="1760723" y="2401885"/>
                      <a:pt x="1764562" y="2416450"/>
                    </a:cubicBezTo>
                    <a:cubicBezTo>
                      <a:pt x="1768400" y="2432339"/>
                      <a:pt x="1765841" y="2452200"/>
                      <a:pt x="1763282" y="2469413"/>
                    </a:cubicBezTo>
                    <a:cubicBezTo>
                      <a:pt x="1760723" y="2486626"/>
                      <a:pt x="1759443" y="2502515"/>
                      <a:pt x="1750486" y="2521052"/>
                    </a:cubicBezTo>
                    <a:cubicBezTo>
                      <a:pt x="1738970" y="2547534"/>
                      <a:pt x="1715937" y="2584608"/>
                      <a:pt x="1690345" y="2607117"/>
                    </a:cubicBezTo>
                    <a:cubicBezTo>
                      <a:pt x="1664753" y="2629627"/>
                      <a:pt x="1630204" y="2646840"/>
                      <a:pt x="1598214" y="2654784"/>
                    </a:cubicBezTo>
                    <a:cubicBezTo>
                      <a:pt x="1566224" y="2662729"/>
                      <a:pt x="1527837" y="2662729"/>
                      <a:pt x="1495847" y="2653460"/>
                    </a:cubicBezTo>
                    <a:cubicBezTo>
                      <a:pt x="1463857" y="2644192"/>
                      <a:pt x="1430587" y="2625655"/>
                      <a:pt x="1406275" y="2601821"/>
                    </a:cubicBezTo>
                    <a:cubicBezTo>
                      <a:pt x="1381963" y="2577988"/>
                      <a:pt x="1365328" y="2551506"/>
                      <a:pt x="1349973" y="2513108"/>
                    </a:cubicBezTo>
                    <a:cubicBezTo>
                      <a:pt x="1326940" y="2454848"/>
                      <a:pt x="1324381" y="2347597"/>
                      <a:pt x="1301348" y="2273449"/>
                    </a:cubicBezTo>
                    <a:cubicBezTo>
                      <a:pt x="1279595" y="2203272"/>
                      <a:pt x="1251444" y="2135744"/>
                      <a:pt x="1215615" y="2076160"/>
                    </a:cubicBezTo>
                    <a:cubicBezTo>
                      <a:pt x="1181066" y="2019225"/>
                      <a:pt x="1079978" y="1951697"/>
                      <a:pt x="1092774" y="1922567"/>
                    </a:cubicBezTo>
                    <a:cubicBezTo>
                      <a:pt x="1106850" y="1888141"/>
                      <a:pt x="1303907" y="1955669"/>
                      <a:pt x="1356371" y="1911974"/>
                    </a:cubicBezTo>
                    <a:cubicBezTo>
                      <a:pt x="1403716" y="1873576"/>
                      <a:pt x="1385802" y="1705417"/>
                      <a:pt x="1411393" y="1701445"/>
                    </a:cubicBezTo>
                    <a:cubicBezTo>
                      <a:pt x="1435706" y="1697473"/>
                      <a:pt x="1508643" y="1866956"/>
                      <a:pt x="1506084" y="1868280"/>
                    </a:cubicBezTo>
                    <a:cubicBezTo>
                      <a:pt x="1504804" y="1869604"/>
                      <a:pt x="1471534" y="1823261"/>
                      <a:pt x="1471534" y="1823261"/>
                    </a:cubicBezTo>
                    <a:cubicBezTo>
                      <a:pt x="1471534" y="1823261"/>
                      <a:pt x="1523998" y="1880197"/>
                      <a:pt x="1538073" y="1905354"/>
                    </a:cubicBezTo>
                    <a:cubicBezTo>
                      <a:pt x="1548310" y="1922567"/>
                      <a:pt x="1552149" y="1935808"/>
                      <a:pt x="1554708" y="1955669"/>
                    </a:cubicBezTo>
                    <a:cubicBezTo>
                      <a:pt x="1558547" y="1984799"/>
                      <a:pt x="1562386" y="2029818"/>
                      <a:pt x="1553429" y="2062920"/>
                    </a:cubicBezTo>
                    <a:cubicBezTo>
                      <a:pt x="1544471" y="2096022"/>
                      <a:pt x="1525277" y="2131772"/>
                      <a:pt x="1502245" y="2156929"/>
                    </a:cubicBezTo>
                    <a:cubicBezTo>
                      <a:pt x="1479212" y="2182087"/>
                      <a:pt x="1442104" y="2203272"/>
                      <a:pt x="1416512" y="2215189"/>
                    </a:cubicBezTo>
                    <a:cubicBezTo>
                      <a:pt x="1398597" y="2223134"/>
                      <a:pt x="1381963" y="2225782"/>
                      <a:pt x="1365328" y="2227106"/>
                    </a:cubicBezTo>
                    <a:cubicBezTo>
                      <a:pt x="1347414" y="2228430"/>
                      <a:pt x="1332059" y="2229754"/>
                      <a:pt x="1312865" y="2225782"/>
                    </a:cubicBezTo>
                    <a:cubicBezTo>
                      <a:pt x="1285993" y="2219161"/>
                      <a:pt x="1256562" y="2212541"/>
                      <a:pt x="1218175" y="2184735"/>
                    </a:cubicBezTo>
                    <a:cubicBezTo>
                      <a:pt x="1124764" y="2115883"/>
                      <a:pt x="931545" y="1884169"/>
                      <a:pt x="811263" y="1717334"/>
                    </a:cubicBezTo>
                    <a:cubicBezTo>
                      <a:pt x="690981" y="1550500"/>
                      <a:pt x="566861" y="1313489"/>
                      <a:pt x="497762" y="1185053"/>
                    </a:cubicBezTo>
                    <a:cubicBezTo>
                      <a:pt x="459375" y="1114877"/>
                      <a:pt x="444020" y="1085747"/>
                      <a:pt x="415868" y="1018219"/>
                    </a:cubicBezTo>
                    <a:cubicBezTo>
                      <a:pt x="376201" y="918913"/>
                      <a:pt x="310942" y="729569"/>
                      <a:pt x="293027" y="640856"/>
                    </a:cubicBezTo>
                    <a:cubicBezTo>
                      <a:pt x="284070" y="594513"/>
                      <a:pt x="278952" y="568031"/>
                      <a:pt x="284070" y="533605"/>
                    </a:cubicBezTo>
                    <a:cubicBezTo>
                      <a:pt x="289189" y="499179"/>
                      <a:pt x="304544" y="462105"/>
                      <a:pt x="325017" y="434299"/>
                    </a:cubicBezTo>
                    <a:cubicBezTo>
                      <a:pt x="345491" y="406493"/>
                      <a:pt x="374921" y="380011"/>
                      <a:pt x="405632" y="365447"/>
                    </a:cubicBezTo>
                    <a:cubicBezTo>
                      <a:pt x="436342" y="350882"/>
                      <a:pt x="478569" y="344261"/>
                      <a:pt x="506720" y="342937"/>
                    </a:cubicBezTo>
                    <a:cubicBezTo>
                      <a:pt x="527193" y="341613"/>
                      <a:pt x="539989" y="344261"/>
                      <a:pt x="559183" y="350882"/>
                    </a:cubicBezTo>
                    <a:cubicBezTo>
                      <a:pt x="586055" y="360150"/>
                      <a:pt x="616765" y="380011"/>
                      <a:pt x="650034" y="405169"/>
                    </a:cubicBezTo>
                    <a:cubicBezTo>
                      <a:pt x="699939" y="443567"/>
                      <a:pt x="769037" y="515068"/>
                      <a:pt x="817661" y="570679"/>
                    </a:cubicBezTo>
                    <a:cubicBezTo>
                      <a:pt x="861168" y="620994"/>
                      <a:pt x="881641" y="643504"/>
                      <a:pt x="928986" y="721625"/>
                    </a:cubicBezTo>
                    <a:cubicBezTo>
                      <a:pt x="1060784" y="941422"/>
                      <a:pt x="1468975" y="1792807"/>
                      <a:pt x="1558547" y="2040410"/>
                    </a:cubicBezTo>
                    <a:cubicBezTo>
                      <a:pt x="1591816" y="2131772"/>
                      <a:pt x="1581580" y="2163550"/>
                      <a:pt x="1608451" y="2236374"/>
                    </a:cubicBezTo>
                    <a:cubicBezTo>
                      <a:pt x="1646839" y="2339653"/>
                      <a:pt x="1765841" y="2485302"/>
                      <a:pt x="1783756" y="2591229"/>
                    </a:cubicBezTo>
                    <a:cubicBezTo>
                      <a:pt x="1797831" y="2669349"/>
                      <a:pt x="1788874" y="2740850"/>
                      <a:pt x="1759443" y="2805730"/>
                    </a:cubicBezTo>
                    <a:cubicBezTo>
                      <a:pt x="1727453" y="2875906"/>
                      <a:pt x="1646839" y="2935490"/>
                      <a:pt x="1589257" y="2993749"/>
                    </a:cubicBezTo>
                    <a:cubicBezTo>
                      <a:pt x="1535514" y="3048037"/>
                      <a:pt x="1474094" y="3148667"/>
                      <a:pt x="1425469" y="3143371"/>
                    </a:cubicBezTo>
                    <a:cubicBezTo>
                      <a:pt x="1376844" y="3138074"/>
                      <a:pt x="1278316" y="2995073"/>
                      <a:pt x="1294950" y="2959323"/>
                    </a:cubicBezTo>
                    <a:cubicBezTo>
                      <a:pt x="1317983" y="2911656"/>
                      <a:pt x="1677549" y="2928869"/>
                      <a:pt x="1682668" y="2950054"/>
                    </a:cubicBezTo>
                    <a:cubicBezTo>
                      <a:pt x="1686506" y="2965944"/>
                      <a:pt x="1543192" y="2989777"/>
                      <a:pt x="1499685" y="3034796"/>
                    </a:cubicBezTo>
                    <a:cubicBezTo>
                      <a:pt x="1456179" y="3079815"/>
                      <a:pt x="1448502" y="3218843"/>
                      <a:pt x="1420351" y="3218843"/>
                    </a:cubicBezTo>
                    <a:cubicBezTo>
                      <a:pt x="1385802" y="3218843"/>
                      <a:pt x="1273197" y="2983157"/>
                      <a:pt x="1306467" y="2934166"/>
                    </a:cubicBezTo>
                    <a:cubicBezTo>
                      <a:pt x="1344855" y="2877230"/>
                      <a:pt x="1598214" y="2918277"/>
                      <a:pt x="1703141" y="2948731"/>
                    </a:cubicBezTo>
                    <a:cubicBezTo>
                      <a:pt x="1779917" y="2971240"/>
                      <a:pt x="1834940" y="3010962"/>
                      <a:pt x="1887403" y="3054657"/>
                    </a:cubicBezTo>
                    <a:cubicBezTo>
                      <a:pt x="1936027" y="3095704"/>
                      <a:pt x="1974415" y="3144695"/>
                      <a:pt x="2010244" y="3197658"/>
                    </a:cubicBezTo>
                    <a:cubicBezTo>
                      <a:pt x="2048632" y="3254593"/>
                      <a:pt x="2106214" y="3322121"/>
                      <a:pt x="2108773" y="3388326"/>
                    </a:cubicBezTo>
                    <a:cubicBezTo>
                      <a:pt x="2111332" y="3455854"/>
                      <a:pt x="2070385" y="3531327"/>
                      <a:pt x="2020481" y="3598855"/>
                    </a:cubicBezTo>
                    <a:cubicBezTo>
                      <a:pt x="1952662" y="3691540"/>
                      <a:pt x="1750486" y="3884857"/>
                      <a:pt x="1703141" y="3863671"/>
                    </a:cubicBezTo>
                    <a:cubicBezTo>
                      <a:pt x="1671151" y="3849106"/>
                      <a:pt x="1666033" y="3683596"/>
                      <a:pt x="1687786" y="3671679"/>
                    </a:cubicBezTo>
                    <a:cubicBezTo>
                      <a:pt x="1709539" y="3659763"/>
                      <a:pt x="1787594" y="3743180"/>
                      <a:pt x="1836219" y="3790846"/>
                    </a:cubicBezTo>
                    <a:cubicBezTo>
                      <a:pt x="1891242" y="3845134"/>
                      <a:pt x="1952662" y="3919283"/>
                      <a:pt x="1996168" y="3984162"/>
                    </a:cubicBezTo>
                    <a:cubicBezTo>
                      <a:pt x="2034556" y="4041098"/>
                      <a:pt x="2038395" y="4102006"/>
                      <a:pt x="2088299" y="4156293"/>
                    </a:cubicBezTo>
                    <a:cubicBezTo>
                      <a:pt x="2159957" y="4234414"/>
                      <a:pt x="2314788" y="4297970"/>
                      <a:pt x="2419714" y="4376091"/>
                    </a:cubicBezTo>
                    <a:cubicBezTo>
                      <a:pt x="2522082" y="4452887"/>
                      <a:pt x="2639805" y="4544249"/>
                      <a:pt x="2711462" y="4621046"/>
                    </a:cubicBezTo>
                    <a:cubicBezTo>
                      <a:pt x="2762646" y="4676657"/>
                      <a:pt x="2806152" y="4720352"/>
                      <a:pt x="2825346" y="4779936"/>
                    </a:cubicBezTo>
                    <a:cubicBezTo>
                      <a:pt x="2844540" y="4839520"/>
                      <a:pt x="2853497" y="4917640"/>
                      <a:pt x="2829185" y="4977224"/>
                    </a:cubicBezTo>
                    <a:cubicBezTo>
                      <a:pt x="2801034" y="5044752"/>
                      <a:pt x="2708903" y="5137438"/>
                      <a:pt x="2642364" y="5154651"/>
                    </a:cubicBezTo>
                    <a:cubicBezTo>
                      <a:pt x="2586062" y="5169216"/>
                      <a:pt x="2528480" y="5141410"/>
                      <a:pt x="2465780" y="5106984"/>
                    </a:cubicBezTo>
                    <a:cubicBezTo>
                      <a:pt x="2372370" y="5055345"/>
                      <a:pt x="2244410" y="4917640"/>
                      <a:pt x="2161236" y="4822306"/>
                    </a:cubicBezTo>
                    <a:cubicBezTo>
                      <a:pt x="2090859" y="4742862"/>
                      <a:pt x="2014083" y="4636935"/>
                      <a:pt x="1989770" y="4583972"/>
                    </a:cubicBezTo>
                    <a:cubicBezTo>
                      <a:pt x="1979534" y="4561463"/>
                      <a:pt x="1978254" y="4552194"/>
                      <a:pt x="1976974" y="4531008"/>
                    </a:cubicBezTo>
                    <a:cubicBezTo>
                      <a:pt x="1975695" y="4501879"/>
                      <a:pt x="1980813" y="4452887"/>
                      <a:pt x="1989770" y="4425082"/>
                    </a:cubicBezTo>
                    <a:cubicBezTo>
                      <a:pt x="1996168" y="4405221"/>
                      <a:pt x="2001287" y="4393304"/>
                      <a:pt x="2014083" y="4377415"/>
                    </a:cubicBezTo>
                    <a:cubicBezTo>
                      <a:pt x="2031997" y="4354906"/>
                      <a:pt x="2062707" y="4323128"/>
                      <a:pt x="2092138" y="4307238"/>
                    </a:cubicBezTo>
                    <a:cubicBezTo>
                      <a:pt x="2121569" y="4291350"/>
                      <a:pt x="2158677" y="4282081"/>
                      <a:pt x="2191946" y="4282081"/>
                    </a:cubicBezTo>
                    <a:cubicBezTo>
                      <a:pt x="2225216" y="4282081"/>
                      <a:pt x="2266163" y="4295322"/>
                      <a:pt x="2291755" y="4307238"/>
                    </a:cubicBezTo>
                    <a:cubicBezTo>
                      <a:pt x="2309669" y="4315183"/>
                      <a:pt x="2316067" y="4319155"/>
                      <a:pt x="2335261" y="4337693"/>
                    </a:cubicBezTo>
                    <a:cubicBezTo>
                      <a:pt x="2399241" y="4398600"/>
                      <a:pt x="2623170" y="4674010"/>
                      <a:pt x="2689709" y="4794501"/>
                    </a:cubicBezTo>
                    <a:cubicBezTo>
                      <a:pt x="2726817" y="4862029"/>
                      <a:pt x="2763925" y="4960011"/>
                      <a:pt x="2752409" y="4967956"/>
                    </a:cubicBezTo>
                    <a:cubicBezTo>
                      <a:pt x="2740893" y="4975900"/>
                      <a:pt x="2609095" y="4858057"/>
                      <a:pt x="2616772" y="4838196"/>
                    </a:cubicBezTo>
                    <a:cubicBezTo>
                      <a:pt x="2625729" y="4817010"/>
                      <a:pt x="2749850" y="4856732"/>
                      <a:pt x="2816389" y="4852761"/>
                    </a:cubicBezTo>
                    <a:cubicBezTo>
                      <a:pt x="2884207" y="4848788"/>
                      <a:pt x="2945628" y="4840844"/>
                      <a:pt x="3022404" y="4817010"/>
                    </a:cubicBezTo>
                    <a:cubicBezTo>
                      <a:pt x="3131169" y="4783908"/>
                      <a:pt x="3256570" y="4700491"/>
                      <a:pt x="3398604" y="4650176"/>
                    </a:cubicBezTo>
                    <a:cubicBezTo>
                      <a:pt x="3573909" y="4587944"/>
                      <a:pt x="3864377" y="4532333"/>
                      <a:pt x="4002574" y="4488638"/>
                    </a:cubicBezTo>
                    <a:cubicBezTo>
                      <a:pt x="4076790" y="4464804"/>
                      <a:pt x="4135651" y="4405221"/>
                      <a:pt x="4171480" y="4426406"/>
                    </a:cubicBezTo>
                    <a:cubicBezTo>
                      <a:pt x="4211147" y="4450239"/>
                      <a:pt x="4240578" y="4603833"/>
                      <a:pt x="4212427" y="4655472"/>
                    </a:cubicBezTo>
                    <a:cubicBezTo>
                      <a:pt x="4184276" y="4707111"/>
                      <a:pt x="4075511" y="4720352"/>
                      <a:pt x="3997455" y="4736241"/>
                    </a:cubicBezTo>
                    <a:cubicBezTo>
                      <a:pt x="3910442" y="4754779"/>
                      <a:pt x="3799118" y="4741538"/>
                      <a:pt x="3712106" y="4750806"/>
                    </a:cubicBezTo>
                    <a:cubicBezTo>
                      <a:pt x="3637889" y="4758750"/>
                      <a:pt x="3585426" y="4750806"/>
                      <a:pt x="3508650" y="4781260"/>
                    </a:cubicBezTo>
                    <a:cubicBezTo>
                      <a:pt x="3385809" y="4830251"/>
                      <a:pt x="3163159" y="5034160"/>
                      <a:pt x="3068469" y="5083151"/>
                    </a:cubicBezTo>
                    <a:cubicBezTo>
                      <a:pt x="3027522" y="5104336"/>
                      <a:pt x="3000651" y="5113604"/>
                      <a:pt x="2973779" y="5117577"/>
                    </a:cubicBezTo>
                    <a:cubicBezTo>
                      <a:pt x="2954585" y="5120225"/>
                      <a:pt x="2943069" y="5120225"/>
                      <a:pt x="2923875" y="5116253"/>
                    </a:cubicBezTo>
                    <a:cubicBezTo>
                      <a:pt x="2897003" y="5110956"/>
                      <a:pt x="2857336" y="5096391"/>
                      <a:pt x="2831744" y="5076530"/>
                    </a:cubicBezTo>
                    <a:cubicBezTo>
                      <a:pt x="2806152" y="5056669"/>
                      <a:pt x="2781840" y="5027539"/>
                      <a:pt x="2767764" y="4997085"/>
                    </a:cubicBezTo>
                    <a:cubicBezTo>
                      <a:pt x="2753689" y="4966632"/>
                      <a:pt x="2747291" y="4924261"/>
                      <a:pt x="2746011" y="4896455"/>
                    </a:cubicBezTo>
                    <a:cubicBezTo>
                      <a:pt x="2744731" y="4876594"/>
                      <a:pt x="2747291" y="4863353"/>
                      <a:pt x="2753689" y="4844816"/>
                    </a:cubicBezTo>
                    <a:cubicBezTo>
                      <a:pt x="2762646" y="4818334"/>
                      <a:pt x="2776721" y="4783908"/>
                      <a:pt x="2802313" y="4754778"/>
                    </a:cubicBezTo>
                    <a:cubicBezTo>
                      <a:pt x="2838142" y="4715055"/>
                      <a:pt x="2885487" y="4688574"/>
                      <a:pt x="2962263" y="4644880"/>
                    </a:cubicBezTo>
                    <a:cubicBezTo>
                      <a:pt x="3132449" y="4548221"/>
                      <a:pt x="3579027" y="4352257"/>
                      <a:pt x="3815753" y="4252951"/>
                    </a:cubicBezTo>
                    <a:cubicBezTo>
                      <a:pt x="3980820" y="4184099"/>
                      <a:pt x="4159964" y="4045070"/>
                      <a:pt x="4243137" y="4090089"/>
                    </a:cubicBezTo>
                    <a:cubicBezTo>
                      <a:pt x="4316074" y="4129812"/>
                      <a:pt x="4363419" y="4365498"/>
                      <a:pt x="4328870" y="4433026"/>
                    </a:cubicBezTo>
                    <a:cubicBezTo>
                      <a:pt x="4301999" y="4484665"/>
                      <a:pt x="4211147" y="4480693"/>
                      <a:pt x="4134372" y="4504527"/>
                    </a:cubicBezTo>
                    <a:cubicBezTo>
                      <a:pt x="4028166" y="4537629"/>
                      <a:pt x="3889969" y="4570731"/>
                      <a:pt x="3750493" y="4602508"/>
                    </a:cubicBezTo>
                    <a:cubicBezTo>
                      <a:pt x="3587985" y="4639583"/>
                      <a:pt x="3380690" y="4663416"/>
                      <a:pt x="3215622" y="4705787"/>
                    </a:cubicBezTo>
                    <a:cubicBezTo>
                      <a:pt x="3069749" y="4742862"/>
                      <a:pt x="2920036" y="4809066"/>
                      <a:pt x="2809991" y="4834223"/>
                    </a:cubicBezTo>
                    <a:cubicBezTo>
                      <a:pt x="2735774" y="4851436"/>
                      <a:pt x="2670515" y="4867325"/>
                      <a:pt x="2620611" y="4859381"/>
                    </a:cubicBezTo>
                    <a:cubicBezTo>
                      <a:pt x="2586062" y="4854084"/>
                      <a:pt x="2559190" y="4839520"/>
                      <a:pt x="2534878" y="4820982"/>
                    </a:cubicBezTo>
                    <a:cubicBezTo>
                      <a:pt x="2510566" y="4802445"/>
                      <a:pt x="2488812" y="4774639"/>
                      <a:pt x="2476016" y="4746834"/>
                    </a:cubicBezTo>
                    <a:cubicBezTo>
                      <a:pt x="2463221" y="4719028"/>
                      <a:pt x="2458102" y="4677981"/>
                      <a:pt x="2458102" y="4651500"/>
                    </a:cubicBezTo>
                    <a:cubicBezTo>
                      <a:pt x="2458102" y="4632963"/>
                      <a:pt x="2459382" y="4621046"/>
                      <a:pt x="2465780" y="4603833"/>
                    </a:cubicBezTo>
                    <a:cubicBezTo>
                      <a:pt x="2474737" y="4578675"/>
                      <a:pt x="2496490" y="4540277"/>
                      <a:pt x="2513125" y="4520416"/>
                    </a:cubicBezTo>
                    <a:cubicBezTo>
                      <a:pt x="2524641" y="4505851"/>
                      <a:pt x="2533598" y="4499230"/>
                      <a:pt x="2548953" y="4489962"/>
                    </a:cubicBezTo>
                    <a:cubicBezTo>
                      <a:pt x="2570707" y="4478045"/>
                      <a:pt x="2602697" y="4478045"/>
                      <a:pt x="2637246" y="4460832"/>
                    </a:cubicBezTo>
                    <a:cubicBezTo>
                      <a:pt x="2694827" y="4431702"/>
                      <a:pt x="2748570" y="4369470"/>
                      <a:pt x="2850938" y="4308563"/>
                    </a:cubicBezTo>
                    <a:cubicBezTo>
                      <a:pt x="3071028" y="4178803"/>
                      <a:pt x="3776086" y="3835865"/>
                      <a:pt x="3938594" y="3782902"/>
                    </a:cubicBezTo>
                    <a:cubicBezTo>
                      <a:pt x="3983380" y="3768337"/>
                      <a:pt x="4002574" y="3767013"/>
                      <a:pt x="4026886" y="3767013"/>
                    </a:cubicBezTo>
                    <a:cubicBezTo>
                      <a:pt x="4044800" y="3767013"/>
                      <a:pt x="4055037" y="3769661"/>
                      <a:pt x="4071671" y="3776282"/>
                    </a:cubicBezTo>
                    <a:cubicBezTo>
                      <a:pt x="4094704" y="3785550"/>
                      <a:pt x="4127974" y="3804087"/>
                      <a:pt x="4148447" y="3825273"/>
                    </a:cubicBezTo>
                    <a:cubicBezTo>
                      <a:pt x="4168921" y="3846458"/>
                      <a:pt x="4185556" y="3875588"/>
                      <a:pt x="4194513" y="3904718"/>
                    </a:cubicBezTo>
                    <a:cubicBezTo>
                      <a:pt x="4203470" y="3933847"/>
                      <a:pt x="4203470" y="3968274"/>
                      <a:pt x="4198351" y="3998727"/>
                    </a:cubicBezTo>
                    <a:cubicBezTo>
                      <a:pt x="4193233" y="4027857"/>
                      <a:pt x="4179157" y="4059635"/>
                      <a:pt x="4161243" y="4083469"/>
                    </a:cubicBezTo>
                    <a:cubicBezTo>
                      <a:pt x="4143329" y="4107302"/>
                      <a:pt x="4120296" y="4120543"/>
                      <a:pt x="4089586" y="4140404"/>
                    </a:cubicBezTo>
                    <a:cubicBezTo>
                      <a:pt x="4046080" y="4168210"/>
                      <a:pt x="3989778" y="4197340"/>
                      <a:pt x="3916841" y="4226469"/>
                    </a:cubicBezTo>
                    <a:cubicBezTo>
                      <a:pt x="3797838" y="4274137"/>
                      <a:pt x="3580307" y="4337692"/>
                      <a:pt x="3438272" y="4374767"/>
                    </a:cubicBezTo>
                    <a:cubicBezTo>
                      <a:pt x="3328227" y="4403897"/>
                      <a:pt x="3251451" y="4410517"/>
                      <a:pt x="3140127" y="4439647"/>
                    </a:cubicBezTo>
                    <a:cubicBezTo>
                      <a:pt x="2994252" y="4476721"/>
                      <a:pt x="2766485" y="4544249"/>
                      <a:pt x="2638525" y="4587944"/>
                    </a:cubicBezTo>
                    <a:cubicBezTo>
                      <a:pt x="2557911" y="4615750"/>
                      <a:pt x="2513125" y="4654148"/>
                      <a:pt x="2445306" y="4662092"/>
                    </a:cubicBezTo>
                    <a:cubicBezTo>
                      <a:pt x="2374929" y="4670037"/>
                      <a:pt x="2280239" y="4667389"/>
                      <a:pt x="2222657" y="4632963"/>
                    </a:cubicBezTo>
                    <a:cubicBezTo>
                      <a:pt x="2168914" y="4601185"/>
                      <a:pt x="2149720" y="4524388"/>
                      <a:pt x="2106214" y="4474073"/>
                    </a:cubicBezTo>
                    <a:cubicBezTo>
                      <a:pt x="2060148" y="4422434"/>
                      <a:pt x="2007685" y="4374767"/>
                      <a:pt x="1952662" y="4329748"/>
                    </a:cubicBezTo>
                    <a:cubicBezTo>
                      <a:pt x="1896360" y="4283405"/>
                      <a:pt x="1828541" y="4247655"/>
                      <a:pt x="1774798" y="4198664"/>
                    </a:cubicBezTo>
                    <a:cubicBezTo>
                      <a:pt x="1721055" y="4149673"/>
                      <a:pt x="1658355" y="4102006"/>
                      <a:pt x="1627645" y="4037126"/>
                    </a:cubicBezTo>
                    <a:cubicBezTo>
                      <a:pt x="1595655" y="3968274"/>
                      <a:pt x="1572622" y="3864995"/>
                      <a:pt x="1595655" y="3794819"/>
                    </a:cubicBezTo>
                    <a:cubicBezTo>
                      <a:pt x="1618688" y="3723318"/>
                      <a:pt x="1695464" y="3641225"/>
                      <a:pt x="1767121" y="3613420"/>
                    </a:cubicBezTo>
                    <a:cubicBezTo>
                      <a:pt x="1842617" y="3584290"/>
                      <a:pt x="1953942" y="3617392"/>
                      <a:pt x="2043513" y="3637253"/>
                    </a:cubicBezTo>
                    <a:cubicBezTo>
                      <a:pt x="2131806" y="3657114"/>
                      <a:pt x="2222657" y="3696837"/>
                      <a:pt x="2301992" y="3732587"/>
                    </a:cubicBezTo>
                    <a:cubicBezTo>
                      <a:pt x="2372370" y="3764365"/>
                      <a:pt x="2435070" y="3794819"/>
                      <a:pt x="2495210" y="3834541"/>
                    </a:cubicBezTo>
                    <a:cubicBezTo>
                      <a:pt x="2555351" y="3874263"/>
                      <a:pt x="2621891" y="3916634"/>
                      <a:pt x="2664117" y="3972246"/>
                    </a:cubicBezTo>
                    <a:cubicBezTo>
                      <a:pt x="2705064" y="4025209"/>
                      <a:pt x="2742172" y="4091413"/>
                      <a:pt x="2749850" y="4158941"/>
                    </a:cubicBezTo>
                    <a:cubicBezTo>
                      <a:pt x="2757527" y="4234414"/>
                      <a:pt x="2740893" y="4352257"/>
                      <a:pt x="2694827" y="4403897"/>
                    </a:cubicBezTo>
                    <a:cubicBezTo>
                      <a:pt x="2651321" y="4452887"/>
                      <a:pt x="2556631" y="4472749"/>
                      <a:pt x="2490092" y="4470100"/>
                    </a:cubicBezTo>
                    <a:cubicBezTo>
                      <a:pt x="2426112" y="4467452"/>
                      <a:pt x="2365971" y="4434351"/>
                      <a:pt x="2304551" y="4395952"/>
                    </a:cubicBezTo>
                    <a:cubicBezTo>
                      <a:pt x="2231614" y="4350933"/>
                      <a:pt x="2159957" y="4263544"/>
                      <a:pt x="2087020" y="4203960"/>
                    </a:cubicBezTo>
                    <a:cubicBezTo>
                      <a:pt x="2015362" y="4145700"/>
                      <a:pt x="1897640" y="4116571"/>
                      <a:pt x="1870768" y="4041098"/>
                    </a:cubicBezTo>
                    <a:cubicBezTo>
                      <a:pt x="1841337" y="3956357"/>
                      <a:pt x="1892521" y="3724642"/>
                      <a:pt x="1951383" y="3708753"/>
                    </a:cubicBezTo>
                    <a:cubicBezTo>
                      <a:pt x="2028158" y="3687568"/>
                      <a:pt x="2289196" y="4063608"/>
                      <a:pt x="2344218" y="4129812"/>
                    </a:cubicBezTo>
                    <a:cubicBezTo>
                      <a:pt x="2360853" y="4149673"/>
                      <a:pt x="2365971" y="4152321"/>
                      <a:pt x="2373649" y="4169534"/>
                    </a:cubicBezTo>
                    <a:cubicBezTo>
                      <a:pt x="2385165" y="4193368"/>
                      <a:pt x="2397961" y="4231766"/>
                      <a:pt x="2399241" y="4263544"/>
                    </a:cubicBezTo>
                    <a:cubicBezTo>
                      <a:pt x="2400521" y="4295322"/>
                      <a:pt x="2390284" y="4335044"/>
                      <a:pt x="2380047" y="4360202"/>
                    </a:cubicBezTo>
                    <a:cubicBezTo>
                      <a:pt x="2373649" y="4377415"/>
                      <a:pt x="2367251" y="4388008"/>
                      <a:pt x="2354455" y="4401248"/>
                    </a:cubicBezTo>
                    <a:cubicBezTo>
                      <a:pt x="2336541" y="4421110"/>
                      <a:pt x="2305831" y="4448916"/>
                      <a:pt x="2277679" y="4460832"/>
                    </a:cubicBezTo>
                    <a:cubicBezTo>
                      <a:pt x="2249528" y="4472749"/>
                      <a:pt x="2214979" y="4478045"/>
                      <a:pt x="2184269" y="4475397"/>
                    </a:cubicBezTo>
                    <a:cubicBezTo>
                      <a:pt x="2153559" y="4472749"/>
                      <a:pt x="2116450" y="4456860"/>
                      <a:pt x="2093418" y="4443619"/>
                    </a:cubicBezTo>
                    <a:cubicBezTo>
                      <a:pt x="2076783" y="4434351"/>
                      <a:pt x="2066546" y="4430378"/>
                      <a:pt x="2056310" y="4411841"/>
                    </a:cubicBezTo>
                    <a:cubicBezTo>
                      <a:pt x="2034556" y="4373443"/>
                      <a:pt x="2035836" y="4264868"/>
                      <a:pt x="2014083" y="4198664"/>
                    </a:cubicBezTo>
                    <a:cubicBezTo>
                      <a:pt x="1993609" y="4136432"/>
                      <a:pt x="1968017" y="4090089"/>
                      <a:pt x="1930909" y="4023885"/>
                    </a:cubicBezTo>
                    <a:cubicBezTo>
                      <a:pt x="1878446" y="3928551"/>
                      <a:pt x="1758164" y="3785550"/>
                      <a:pt x="1718496" y="3686244"/>
                    </a:cubicBezTo>
                    <a:cubicBezTo>
                      <a:pt x="1691625" y="3617392"/>
                      <a:pt x="1678829" y="3560457"/>
                      <a:pt x="1682668" y="3498224"/>
                    </a:cubicBezTo>
                    <a:cubicBezTo>
                      <a:pt x="1686506" y="3434669"/>
                      <a:pt x="1713378" y="3368464"/>
                      <a:pt x="1746647" y="3307556"/>
                    </a:cubicBezTo>
                    <a:cubicBezTo>
                      <a:pt x="1783756" y="3240028"/>
                      <a:pt x="1837499" y="3152639"/>
                      <a:pt x="1900199" y="3112917"/>
                    </a:cubicBezTo>
                    <a:cubicBezTo>
                      <a:pt x="1959060" y="3075842"/>
                      <a:pt x="2026879" y="3081139"/>
                      <a:pt x="2107493" y="3065250"/>
                    </a:cubicBezTo>
                    <a:cubicBezTo>
                      <a:pt x="2217538" y="3044064"/>
                      <a:pt x="2355735" y="3018907"/>
                      <a:pt x="2501608" y="3005666"/>
                    </a:cubicBezTo>
                    <a:cubicBezTo>
                      <a:pt x="2679472" y="2989777"/>
                      <a:pt x="2920036" y="2979184"/>
                      <a:pt x="3096620" y="2985805"/>
                    </a:cubicBezTo>
                    <a:cubicBezTo>
                      <a:pt x="3238655" y="2991101"/>
                      <a:pt x="3373013" y="3003018"/>
                      <a:pt x="3481778" y="3025527"/>
                    </a:cubicBezTo>
                    <a:cubicBezTo>
                      <a:pt x="3564952" y="3042740"/>
                      <a:pt x="3630211" y="3053333"/>
                      <a:pt x="3695471" y="3091731"/>
                    </a:cubicBezTo>
                    <a:cubicBezTo>
                      <a:pt x="3764569" y="3134102"/>
                      <a:pt x="3818312" y="3200306"/>
                      <a:pt x="3881012" y="3275779"/>
                    </a:cubicBezTo>
                    <a:cubicBezTo>
                      <a:pt x="3962906" y="3372437"/>
                      <a:pt x="4083188" y="3545892"/>
                      <a:pt x="4131813" y="3637253"/>
                    </a:cubicBezTo>
                    <a:cubicBezTo>
                      <a:pt x="4158684" y="3687568"/>
                      <a:pt x="4174039" y="3729939"/>
                      <a:pt x="4181717" y="3763041"/>
                    </a:cubicBezTo>
                    <a:cubicBezTo>
                      <a:pt x="4186835" y="3784226"/>
                      <a:pt x="4188115" y="3796143"/>
                      <a:pt x="4185556" y="3816004"/>
                    </a:cubicBezTo>
                    <a:cubicBezTo>
                      <a:pt x="4182996" y="3843810"/>
                      <a:pt x="4174039" y="3887504"/>
                      <a:pt x="4157405" y="3916634"/>
                    </a:cubicBezTo>
                    <a:cubicBezTo>
                      <a:pt x="4140770" y="3945764"/>
                      <a:pt x="4108780" y="3974894"/>
                      <a:pt x="4087027" y="3990783"/>
                    </a:cubicBezTo>
                    <a:cubicBezTo>
                      <a:pt x="4071671" y="4002700"/>
                      <a:pt x="4060155" y="4007996"/>
                      <a:pt x="4040961" y="4013292"/>
                    </a:cubicBezTo>
                    <a:cubicBezTo>
                      <a:pt x="4014090" y="4021237"/>
                      <a:pt x="3971863" y="4027857"/>
                      <a:pt x="3939873" y="4022561"/>
                    </a:cubicBezTo>
                    <a:cubicBezTo>
                      <a:pt x="3907884" y="4017265"/>
                      <a:pt x="3873334" y="4001375"/>
                      <a:pt x="3847742" y="3981514"/>
                    </a:cubicBezTo>
                    <a:cubicBezTo>
                      <a:pt x="3822151" y="3960329"/>
                      <a:pt x="3779924" y="3904718"/>
                      <a:pt x="3783763" y="3899422"/>
                    </a:cubicBezTo>
                    <a:cubicBezTo>
                      <a:pt x="3788881" y="3892801"/>
                      <a:pt x="3947551" y="3990783"/>
                      <a:pt x="3942432" y="4004024"/>
                    </a:cubicBezTo>
                    <a:cubicBezTo>
                      <a:pt x="3936034" y="4021237"/>
                      <a:pt x="3765849" y="3970922"/>
                      <a:pt x="3673717" y="3962977"/>
                    </a:cubicBezTo>
                    <a:cubicBezTo>
                      <a:pt x="3577748" y="3955032"/>
                      <a:pt x="3486897" y="3951061"/>
                      <a:pt x="3379411" y="3956357"/>
                    </a:cubicBezTo>
                    <a:cubicBezTo>
                      <a:pt x="3248892" y="3962977"/>
                      <a:pt x="3074867" y="3986810"/>
                      <a:pt x="2949467" y="4007996"/>
                    </a:cubicBezTo>
                    <a:cubicBezTo>
                      <a:pt x="2849658" y="4025209"/>
                      <a:pt x="2722978" y="4102006"/>
                      <a:pt x="2683311" y="4066256"/>
                    </a:cubicBezTo>
                    <a:cubicBezTo>
                      <a:pt x="2646203" y="4031830"/>
                      <a:pt x="2661558" y="3861023"/>
                      <a:pt x="2703785" y="3813356"/>
                    </a:cubicBezTo>
                    <a:cubicBezTo>
                      <a:pt x="2742172" y="3769661"/>
                      <a:pt x="2833024" y="3778930"/>
                      <a:pt x="2908520" y="3773633"/>
                    </a:cubicBezTo>
                    <a:cubicBezTo>
                      <a:pt x="2998091" y="3767013"/>
                      <a:pt x="3106857" y="3786875"/>
                      <a:pt x="3207945" y="3788198"/>
                    </a:cubicBezTo>
                    <a:cubicBezTo>
                      <a:pt x="3311592" y="3789522"/>
                      <a:pt x="3402444" y="3789522"/>
                      <a:pt x="3525285" y="3782902"/>
                    </a:cubicBezTo>
                    <a:cubicBezTo>
                      <a:pt x="3698030" y="3774957"/>
                      <a:pt x="4040961" y="3715374"/>
                      <a:pt x="4148447" y="3732587"/>
                    </a:cubicBezTo>
                    <a:cubicBezTo>
                      <a:pt x="4186835" y="3739207"/>
                      <a:pt x="4203470" y="3749800"/>
                      <a:pt x="4225223" y="3765689"/>
                    </a:cubicBezTo>
                    <a:cubicBezTo>
                      <a:pt x="4246976" y="3782902"/>
                      <a:pt x="4267450" y="3806736"/>
                      <a:pt x="4278966" y="3831893"/>
                    </a:cubicBezTo>
                    <a:cubicBezTo>
                      <a:pt x="4290482" y="3857050"/>
                      <a:pt x="4295601" y="3892801"/>
                      <a:pt x="4295601" y="3916634"/>
                    </a:cubicBezTo>
                    <a:cubicBezTo>
                      <a:pt x="4295601" y="3933847"/>
                      <a:pt x="4294321" y="3944440"/>
                      <a:pt x="4289203" y="3960329"/>
                    </a:cubicBezTo>
                    <a:cubicBezTo>
                      <a:pt x="4281526" y="3982839"/>
                      <a:pt x="4266170" y="4014616"/>
                      <a:pt x="4248256" y="4034478"/>
                    </a:cubicBezTo>
                    <a:cubicBezTo>
                      <a:pt x="4229062" y="4054339"/>
                      <a:pt x="4212427" y="4068904"/>
                      <a:pt x="4177878" y="4082144"/>
                    </a:cubicBezTo>
                    <a:cubicBezTo>
                      <a:pt x="4110059" y="4108626"/>
                      <a:pt x="3979541" y="4108626"/>
                      <a:pt x="3843904" y="4135108"/>
                    </a:cubicBezTo>
                    <a:cubicBezTo>
                      <a:pt x="3630211" y="4176155"/>
                      <a:pt x="3224580" y="4259572"/>
                      <a:pt x="3024963" y="4320479"/>
                    </a:cubicBezTo>
                    <a:cubicBezTo>
                      <a:pt x="2905961" y="4356230"/>
                      <a:pt x="2812550" y="4413165"/>
                      <a:pt x="2747291" y="4427730"/>
                    </a:cubicBezTo>
                    <a:cubicBezTo>
                      <a:pt x="2712742" y="4434351"/>
                      <a:pt x="2692268" y="4436998"/>
                      <a:pt x="2666676" y="4431702"/>
                    </a:cubicBezTo>
                    <a:cubicBezTo>
                      <a:pt x="2641084" y="4426406"/>
                      <a:pt x="2612933" y="4414489"/>
                      <a:pt x="2592460" y="4397276"/>
                    </a:cubicBezTo>
                    <a:cubicBezTo>
                      <a:pt x="2571986" y="4380063"/>
                      <a:pt x="2552792" y="4350933"/>
                      <a:pt x="2542556" y="4329748"/>
                    </a:cubicBezTo>
                    <a:cubicBezTo>
                      <a:pt x="2534878" y="4315183"/>
                      <a:pt x="2533598" y="4303266"/>
                      <a:pt x="2531039" y="4288702"/>
                    </a:cubicBezTo>
                    <a:cubicBezTo>
                      <a:pt x="2528480" y="4275461"/>
                      <a:pt x="2525921" y="4262220"/>
                      <a:pt x="2528480" y="4246331"/>
                    </a:cubicBezTo>
                    <a:cubicBezTo>
                      <a:pt x="2531039" y="4223821"/>
                      <a:pt x="2539996" y="4189395"/>
                      <a:pt x="2554072" y="4166886"/>
                    </a:cubicBezTo>
                    <a:cubicBezTo>
                      <a:pt x="2568147" y="4143052"/>
                      <a:pt x="2582223" y="4125839"/>
                      <a:pt x="2611654" y="4107302"/>
                    </a:cubicBezTo>
                    <a:cubicBezTo>
                      <a:pt x="2669236" y="4070228"/>
                      <a:pt x="2790797" y="4047718"/>
                      <a:pt x="2898283" y="4005348"/>
                    </a:cubicBezTo>
                    <a:cubicBezTo>
                      <a:pt x="3042877" y="3948412"/>
                      <a:pt x="3242494" y="3866319"/>
                      <a:pt x="3396046" y="3788198"/>
                    </a:cubicBezTo>
                    <a:cubicBezTo>
                      <a:pt x="3534242" y="3718022"/>
                      <a:pt x="3730020" y="3614744"/>
                      <a:pt x="3778644" y="3563104"/>
                    </a:cubicBezTo>
                    <a:cubicBezTo>
                      <a:pt x="3794000" y="3545892"/>
                      <a:pt x="3790161" y="3531327"/>
                      <a:pt x="3800398" y="3520734"/>
                    </a:cubicBezTo>
                    <a:cubicBezTo>
                      <a:pt x="3809354" y="3511465"/>
                      <a:pt x="3820871" y="3506169"/>
                      <a:pt x="3836226" y="3502197"/>
                    </a:cubicBezTo>
                    <a:cubicBezTo>
                      <a:pt x="3857979" y="3495576"/>
                      <a:pt x="3896367" y="3491604"/>
                      <a:pt x="3918120" y="3494252"/>
                    </a:cubicBezTo>
                    <a:cubicBezTo>
                      <a:pt x="3933476" y="3495576"/>
                      <a:pt x="3944992" y="3500873"/>
                      <a:pt x="3957788" y="3506169"/>
                    </a:cubicBezTo>
                    <a:cubicBezTo>
                      <a:pt x="3970584" y="3511465"/>
                      <a:pt x="3982100" y="3515438"/>
                      <a:pt x="3993616" y="3526030"/>
                    </a:cubicBezTo>
                    <a:cubicBezTo>
                      <a:pt x="4010251" y="3540595"/>
                      <a:pt x="4034563" y="3563104"/>
                      <a:pt x="4046080" y="3590910"/>
                    </a:cubicBezTo>
                    <a:cubicBezTo>
                      <a:pt x="4058876" y="3624012"/>
                      <a:pt x="4065274" y="3680948"/>
                      <a:pt x="4057596" y="3715374"/>
                    </a:cubicBezTo>
                    <a:cubicBezTo>
                      <a:pt x="4051198" y="3744504"/>
                      <a:pt x="4032004" y="3770985"/>
                      <a:pt x="4017929" y="3788198"/>
                    </a:cubicBezTo>
                    <a:cubicBezTo>
                      <a:pt x="4007692" y="3801439"/>
                      <a:pt x="4002574" y="3809384"/>
                      <a:pt x="3985939" y="3816004"/>
                    </a:cubicBezTo>
                    <a:cubicBezTo>
                      <a:pt x="3948831" y="3831893"/>
                      <a:pt x="3877173" y="3830569"/>
                      <a:pt x="3785042" y="3834541"/>
                    </a:cubicBezTo>
                    <a:cubicBezTo>
                      <a:pt x="3581587" y="3842486"/>
                      <a:pt x="3085104" y="3822624"/>
                      <a:pt x="2809991" y="3825273"/>
                    </a:cubicBezTo>
                    <a:cubicBezTo>
                      <a:pt x="2609095" y="3827921"/>
                      <a:pt x="2363412" y="3845134"/>
                      <a:pt x="2287916" y="3842486"/>
                    </a:cubicBezTo>
                    <a:cubicBezTo>
                      <a:pt x="2266163" y="3841162"/>
                      <a:pt x="2262324" y="3842486"/>
                      <a:pt x="2246969" y="3838514"/>
                    </a:cubicBezTo>
                    <a:cubicBezTo>
                      <a:pt x="2226496" y="3831893"/>
                      <a:pt x="2193226" y="3814680"/>
                      <a:pt x="2175312" y="3800115"/>
                    </a:cubicBezTo>
                    <a:cubicBezTo>
                      <a:pt x="2162516" y="3789522"/>
                      <a:pt x="2156118" y="3782902"/>
                      <a:pt x="2147161" y="3768337"/>
                    </a:cubicBezTo>
                    <a:cubicBezTo>
                      <a:pt x="2135644" y="3748476"/>
                      <a:pt x="2121569" y="3718022"/>
                      <a:pt x="2117730" y="3691540"/>
                    </a:cubicBezTo>
                    <a:cubicBezTo>
                      <a:pt x="2113891" y="3665059"/>
                      <a:pt x="2119010" y="3630633"/>
                      <a:pt x="2125407" y="3608123"/>
                    </a:cubicBezTo>
                    <a:cubicBezTo>
                      <a:pt x="2130526" y="3592234"/>
                      <a:pt x="2134365" y="3582966"/>
                      <a:pt x="2144601" y="3569725"/>
                    </a:cubicBezTo>
                    <a:cubicBezTo>
                      <a:pt x="2158677" y="3551188"/>
                      <a:pt x="2181710" y="3527354"/>
                      <a:pt x="2204743" y="3514114"/>
                    </a:cubicBezTo>
                    <a:cubicBezTo>
                      <a:pt x="2227775" y="3500873"/>
                      <a:pt x="2246969" y="3498224"/>
                      <a:pt x="2282798" y="3492928"/>
                    </a:cubicBezTo>
                    <a:cubicBezTo>
                      <a:pt x="2358294" y="3482336"/>
                      <a:pt x="2518243" y="3496900"/>
                      <a:pt x="2641084" y="3491604"/>
                    </a:cubicBezTo>
                    <a:cubicBezTo>
                      <a:pt x="2771603" y="3486308"/>
                      <a:pt x="2909799" y="3477039"/>
                      <a:pt x="3042877" y="3462475"/>
                    </a:cubicBezTo>
                    <a:cubicBezTo>
                      <a:pt x="3175955" y="3447910"/>
                      <a:pt x="3296237" y="3430696"/>
                      <a:pt x="3438272" y="3405538"/>
                    </a:cubicBezTo>
                    <a:cubicBezTo>
                      <a:pt x="3607179" y="3375085"/>
                      <a:pt x="3881012" y="3278427"/>
                      <a:pt x="3991057" y="3290344"/>
                    </a:cubicBezTo>
                    <a:cubicBezTo>
                      <a:pt x="4040961" y="3295640"/>
                      <a:pt x="4070392" y="3314177"/>
                      <a:pt x="4094704" y="3336687"/>
                    </a:cubicBezTo>
                    <a:cubicBezTo>
                      <a:pt x="4113898" y="3355224"/>
                      <a:pt x="4125415" y="3380381"/>
                      <a:pt x="4133092" y="3404215"/>
                    </a:cubicBezTo>
                    <a:cubicBezTo>
                      <a:pt x="4140770" y="3428048"/>
                      <a:pt x="4142049" y="3457178"/>
                      <a:pt x="4138211" y="3482336"/>
                    </a:cubicBezTo>
                    <a:cubicBezTo>
                      <a:pt x="4134372" y="3507493"/>
                      <a:pt x="4125415" y="3533975"/>
                      <a:pt x="4107501" y="3553836"/>
                    </a:cubicBezTo>
                    <a:cubicBezTo>
                      <a:pt x="4085747" y="3578993"/>
                      <a:pt x="4055037" y="3598855"/>
                      <a:pt x="4011531" y="3613420"/>
                    </a:cubicBezTo>
                    <a:cubicBezTo>
                      <a:pt x="3937314" y="3637253"/>
                      <a:pt x="3831108" y="3620040"/>
                      <a:pt x="3687793" y="3634605"/>
                    </a:cubicBezTo>
                    <a:cubicBezTo>
                      <a:pt x="3407562" y="3662410"/>
                      <a:pt x="2770324" y="3765689"/>
                      <a:pt x="2441467" y="3798791"/>
                    </a:cubicBezTo>
                    <a:cubicBezTo>
                      <a:pt x="2227775" y="3819976"/>
                      <a:pt x="2019201" y="3851754"/>
                      <a:pt x="1909156" y="3835865"/>
                    </a:cubicBezTo>
                    <a:cubicBezTo>
                      <a:pt x="1857972" y="3829245"/>
                      <a:pt x="1827262" y="3819976"/>
                      <a:pt x="1799111" y="3796143"/>
                    </a:cubicBezTo>
                    <a:cubicBezTo>
                      <a:pt x="1770960" y="3772310"/>
                      <a:pt x="1749207" y="3725967"/>
                      <a:pt x="1742809" y="3692865"/>
                    </a:cubicBezTo>
                    <a:cubicBezTo>
                      <a:pt x="1737690" y="3665059"/>
                      <a:pt x="1744088" y="3633281"/>
                      <a:pt x="1750486" y="3612096"/>
                    </a:cubicBezTo>
                    <a:cubicBezTo>
                      <a:pt x="1754325" y="3597531"/>
                      <a:pt x="1758164" y="3588262"/>
                      <a:pt x="1768401" y="3575021"/>
                    </a:cubicBezTo>
                    <a:cubicBezTo>
                      <a:pt x="1786315" y="3552512"/>
                      <a:pt x="1814466" y="3522058"/>
                      <a:pt x="1861811" y="3504845"/>
                    </a:cubicBezTo>
                    <a:cubicBezTo>
                      <a:pt x="1959060" y="3469095"/>
                      <a:pt x="2175312" y="3494252"/>
                      <a:pt x="2354455" y="3473067"/>
                    </a:cubicBezTo>
                    <a:cubicBezTo>
                      <a:pt x="2573266" y="3446585"/>
                      <a:pt x="2958424" y="3335363"/>
                      <a:pt x="3076147" y="3345955"/>
                    </a:cubicBezTo>
                    <a:cubicBezTo>
                      <a:pt x="3115814" y="3349928"/>
                      <a:pt x="3133728" y="3361844"/>
                      <a:pt x="3152922" y="3373761"/>
                    </a:cubicBezTo>
                    <a:cubicBezTo>
                      <a:pt x="3166998" y="3381705"/>
                      <a:pt x="3174676" y="3388326"/>
                      <a:pt x="3184912" y="3401567"/>
                    </a:cubicBezTo>
                    <a:cubicBezTo>
                      <a:pt x="3198988" y="3418780"/>
                      <a:pt x="3216902" y="3447910"/>
                      <a:pt x="3224580" y="3474391"/>
                    </a:cubicBezTo>
                    <a:cubicBezTo>
                      <a:pt x="3232258" y="3500873"/>
                      <a:pt x="3232258" y="3532651"/>
                      <a:pt x="3227139" y="3559132"/>
                    </a:cubicBezTo>
                    <a:cubicBezTo>
                      <a:pt x="3222021" y="3585614"/>
                      <a:pt x="3204106" y="3617392"/>
                      <a:pt x="3191310" y="3635929"/>
                    </a:cubicBezTo>
                    <a:cubicBezTo>
                      <a:pt x="3182353" y="3649170"/>
                      <a:pt x="3174676" y="3655790"/>
                      <a:pt x="3161880" y="3665059"/>
                    </a:cubicBezTo>
                    <a:cubicBezTo>
                      <a:pt x="3143965" y="3676975"/>
                      <a:pt x="3119653" y="3691540"/>
                      <a:pt x="3086383" y="3696837"/>
                    </a:cubicBezTo>
                    <a:cubicBezTo>
                      <a:pt x="3031361" y="3706105"/>
                      <a:pt x="2955865" y="3684920"/>
                      <a:pt x="2853497" y="3680948"/>
                    </a:cubicBezTo>
                    <a:cubicBezTo>
                      <a:pt x="2651321" y="3673003"/>
                      <a:pt x="2152279" y="3699485"/>
                      <a:pt x="1955222" y="3671679"/>
                    </a:cubicBezTo>
                    <a:cubicBezTo>
                      <a:pt x="1855413" y="3658438"/>
                      <a:pt x="1737690" y="3604151"/>
                      <a:pt x="1733852" y="3612096"/>
                    </a:cubicBezTo>
                    <a:cubicBezTo>
                      <a:pt x="1732572" y="3616068"/>
                      <a:pt x="1768401" y="3637253"/>
                      <a:pt x="1767121" y="3638577"/>
                    </a:cubicBezTo>
                    <a:cubicBezTo>
                      <a:pt x="1765841" y="3639901"/>
                      <a:pt x="1741529" y="3629309"/>
                      <a:pt x="1727454" y="3620040"/>
                    </a:cubicBezTo>
                    <a:cubicBezTo>
                      <a:pt x="1708260" y="3606799"/>
                      <a:pt x="1681388" y="3582966"/>
                      <a:pt x="1666033" y="3559132"/>
                    </a:cubicBezTo>
                    <a:cubicBezTo>
                      <a:pt x="1651957" y="3535299"/>
                      <a:pt x="1641721" y="3499549"/>
                      <a:pt x="1639162" y="3475715"/>
                    </a:cubicBezTo>
                    <a:cubicBezTo>
                      <a:pt x="1636602" y="3458502"/>
                      <a:pt x="1639162" y="3445261"/>
                      <a:pt x="1641721" y="3430696"/>
                    </a:cubicBezTo>
                    <a:cubicBezTo>
                      <a:pt x="1644280" y="3416132"/>
                      <a:pt x="1645560" y="3402891"/>
                      <a:pt x="1653237" y="3388326"/>
                    </a:cubicBezTo>
                    <a:cubicBezTo>
                      <a:pt x="1663474" y="3367140"/>
                      <a:pt x="1683947" y="3335363"/>
                      <a:pt x="1705701" y="3316825"/>
                    </a:cubicBezTo>
                    <a:cubicBezTo>
                      <a:pt x="1727454" y="3298288"/>
                      <a:pt x="1755605" y="3285047"/>
                      <a:pt x="1782476" y="3279751"/>
                    </a:cubicBezTo>
                    <a:cubicBezTo>
                      <a:pt x="1809347" y="3274455"/>
                      <a:pt x="1834940" y="3287695"/>
                      <a:pt x="1868209" y="3283723"/>
                    </a:cubicBezTo>
                    <a:cubicBezTo>
                      <a:pt x="1916834" y="3278427"/>
                      <a:pt x="1980813" y="3245325"/>
                      <a:pt x="2043514" y="3240028"/>
                    </a:cubicBezTo>
                    <a:cubicBezTo>
                      <a:pt x="2115171" y="3233408"/>
                      <a:pt x="2202183" y="3246649"/>
                      <a:pt x="2273841" y="3255917"/>
                    </a:cubicBezTo>
                    <a:cubicBezTo>
                      <a:pt x="2339100" y="3265186"/>
                      <a:pt x="2408198" y="3254593"/>
                      <a:pt x="2458102" y="3292991"/>
                    </a:cubicBezTo>
                    <a:cubicBezTo>
                      <a:pt x="2518243" y="3339334"/>
                      <a:pt x="2593739" y="3465122"/>
                      <a:pt x="2589901" y="3543243"/>
                    </a:cubicBezTo>
                    <a:cubicBezTo>
                      <a:pt x="2586062" y="3617392"/>
                      <a:pt x="2515684" y="3680948"/>
                      <a:pt x="2452984" y="3752448"/>
                    </a:cubicBezTo>
                    <a:cubicBezTo>
                      <a:pt x="2368531" y="3849106"/>
                      <a:pt x="2112612" y="3961653"/>
                      <a:pt x="2107493" y="4047718"/>
                    </a:cubicBezTo>
                    <a:cubicBezTo>
                      <a:pt x="2103655" y="4107302"/>
                      <a:pt x="2220098" y="4147025"/>
                      <a:pt x="2255926" y="4209256"/>
                    </a:cubicBezTo>
                    <a:cubicBezTo>
                      <a:pt x="2291755" y="4271488"/>
                      <a:pt x="2294314" y="4353581"/>
                      <a:pt x="2322465" y="4421110"/>
                    </a:cubicBezTo>
                    <a:cubicBezTo>
                      <a:pt x="2349337" y="4487314"/>
                      <a:pt x="2383886" y="4552194"/>
                      <a:pt x="2419715" y="4613102"/>
                    </a:cubicBezTo>
                    <a:cubicBezTo>
                      <a:pt x="2455543" y="4672685"/>
                      <a:pt x="2537437" y="4719028"/>
                      <a:pt x="2537437" y="4783908"/>
                    </a:cubicBezTo>
                    <a:cubicBezTo>
                      <a:pt x="2538717" y="4867325"/>
                      <a:pt x="2417155" y="5060641"/>
                      <a:pt x="2344218" y="5075206"/>
                    </a:cubicBezTo>
                    <a:cubicBezTo>
                      <a:pt x="2281518" y="5087123"/>
                      <a:pt x="2204743" y="4994437"/>
                      <a:pt x="2136924" y="4928233"/>
                    </a:cubicBezTo>
                    <a:cubicBezTo>
                      <a:pt x="2048632" y="4842167"/>
                      <a:pt x="1943705" y="4687250"/>
                      <a:pt x="1874607" y="4586620"/>
                    </a:cubicBezTo>
                    <a:cubicBezTo>
                      <a:pt x="1823423" y="4512471"/>
                      <a:pt x="1804229" y="4460832"/>
                      <a:pt x="1751766" y="4388008"/>
                    </a:cubicBezTo>
                    <a:cubicBezTo>
                      <a:pt x="1680109" y="4290026"/>
                      <a:pt x="1531675" y="4150997"/>
                      <a:pt x="1472814" y="4058311"/>
                    </a:cubicBezTo>
                    <a:cubicBezTo>
                      <a:pt x="1436986" y="4001375"/>
                      <a:pt x="1413953" y="3953709"/>
                      <a:pt x="1403716" y="3907366"/>
                    </a:cubicBezTo>
                    <a:cubicBezTo>
                      <a:pt x="1396038" y="3870292"/>
                      <a:pt x="1397318" y="3834541"/>
                      <a:pt x="1406275" y="3801439"/>
                    </a:cubicBezTo>
                    <a:cubicBezTo>
                      <a:pt x="1415232" y="3768337"/>
                      <a:pt x="1433147" y="3733911"/>
                      <a:pt x="1456179" y="3708753"/>
                    </a:cubicBezTo>
                    <a:cubicBezTo>
                      <a:pt x="1479212" y="3683596"/>
                      <a:pt x="1511202" y="3662410"/>
                      <a:pt x="1543192" y="3650494"/>
                    </a:cubicBezTo>
                    <a:cubicBezTo>
                      <a:pt x="1575182" y="3638577"/>
                      <a:pt x="1617408" y="3637253"/>
                      <a:pt x="1645560" y="3639901"/>
                    </a:cubicBezTo>
                    <a:cubicBezTo>
                      <a:pt x="1664753" y="3641225"/>
                      <a:pt x="1677550" y="3645198"/>
                      <a:pt x="1695464" y="3654466"/>
                    </a:cubicBezTo>
                    <a:cubicBezTo>
                      <a:pt x="1721056" y="3667707"/>
                      <a:pt x="1759443" y="3695513"/>
                      <a:pt x="1778637" y="3716698"/>
                    </a:cubicBezTo>
                    <a:cubicBezTo>
                      <a:pt x="1792713" y="3731263"/>
                      <a:pt x="1809347" y="3759069"/>
                      <a:pt x="1806789" y="3761717"/>
                    </a:cubicBezTo>
                    <a:cubicBezTo>
                      <a:pt x="1800390" y="3768337"/>
                      <a:pt x="1627645" y="3658438"/>
                      <a:pt x="1636602" y="3634605"/>
                    </a:cubicBezTo>
                    <a:cubicBezTo>
                      <a:pt x="1660915" y="3568401"/>
                      <a:pt x="2890606" y="3764365"/>
                      <a:pt x="3145245" y="3827921"/>
                    </a:cubicBezTo>
                    <a:cubicBezTo>
                      <a:pt x="3234816" y="3850430"/>
                      <a:pt x="3252731" y="3862347"/>
                      <a:pt x="3321829" y="3894125"/>
                    </a:cubicBezTo>
                    <a:cubicBezTo>
                      <a:pt x="3426756" y="3941792"/>
                      <a:pt x="3596942" y="4051691"/>
                      <a:pt x="3706987" y="4099357"/>
                    </a:cubicBezTo>
                    <a:cubicBezTo>
                      <a:pt x="3786322" y="4133784"/>
                      <a:pt x="3832388" y="4152321"/>
                      <a:pt x="3916841" y="4172182"/>
                    </a:cubicBezTo>
                    <a:cubicBezTo>
                      <a:pt x="4035843" y="4201312"/>
                      <a:pt x="4246976" y="4209256"/>
                      <a:pt x="4360860" y="4231766"/>
                    </a:cubicBezTo>
                    <a:cubicBezTo>
                      <a:pt x="4433797" y="4246331"/>
                      <a:pt x="4482422" y="4251627"/>
                      <a:pt x="4538724" y="4278108"/>
                    </a:cubicBezTo>
                    <a:cubicBezTo>
                      <a:pt x="4598865" y="4307238"/>
                      <a:pt x="4687157" y="4342989"/>
                      <a:pt x="4711470" y="4403897"/>
                    </a:cubicBezTo>
                    <a:cubicBezTo>
                      <a:pt x="4739621" y="4476721"/>
                      <a:pt x="4703792" y="4646203"/>
                      <a:pt x="4653888" y="4704463"/>
                    </a:cubicBezTo>
                    <a:cubicBezTo>
                      <a:pt x="4614220" y="4750806"/>
                      <a:pt x="4509293" y="4789204"/>
                      <a:pt x="4479863" y="4766695"/>
                    </a:cubicBezTo>
                    <a:cubicBezTo>
                      <a:pt x="4445313" y="4738889"/>
                      <a:pt x="4470906" y="4576027"/>
                      <a:pt x="4499057" y="4501879"/>
                    </a:cubicBezTo>
                    <a:cubicBezTo>
                      <a:pt x="4524648" y="4435674"/>
                      <a:pt x="4588628" y="4393304"/>
                      <a:pt x="4628296" y="4336369"/>
                    </a:cubicBezTo>
                    <a:cubicBezTo>
                      <a:pt x="4666684" y="4280757"/>
                      <a:pt x="4684598" y="4199988"/>
                      <a:pt x="4734502" y="4166886"/>
                    </a:cubicBezTo>
                    <a:cubicBezTo>
                      <a:pt x="4785686" y="4132460"/>
                      <a:pt x="4870139" y="4153645"/>
                      <a:pt x="4935399" y="4137756"/>
                    </a:cubicBezTo>
                    <a:cubicBezTo>
                      <a:pt x="5001937" y="4121867"/>
                      <a:pt x="5051841" y="4103330"/>
                      <a:pt x="5131177" y="4070228"/>
                    </a:cubicBezTo>
                    <a:cubicBezTo>
                      <a:pt x="5265534" y="4013292"/>
                      <a:pt x="5504818" y="3887504"/>
                      <a:pt x="5658370" y="3805411"/>
                    </a:cubicBezTo>
                    <a:cubicBezTo>
                      <a:pt x="5781211" y="3739207"/>
                      <a:pt x="5893815" y="3651818"/>
                      <a:pt x="5984667" y="3618716"/>
                    </a:cubicBezTo>
                    <a:cubicBezTo>
                      <a:pt x="6043528" y="3597531"/>
                      <a:pt x="6090873" y="3589586"/>
                      <a:pt x="6136938" y="3590910"/>
                    </a:cubicBezTo>
                    <a:cubicBezTo>
                      <a:pt x="6174047" y="3592234"/>
                      <a:pt x="6208596" y="3600179"/>
                      <a:pt x="6238026" y="3616068"/>
                    </a:cubicBezTo>
                    <a:cubicBezTo>
                      <a:pt x="6267457" y="3631957"/>
                      <a:pt x="6296888" y="3658438"/>
                      <a:pt x="6316082" y="3686244"/>
                    </a:cubicBezTo>
                    <a:cubicBezTo>
                      <a:pt x="6335275" y="3715374"/>
                      <a:pt x="6349351" y="3752448"/>
                      <a:pt x="6353190" y="3786875"/>
                    </a:cubicBezTo>
                    <a:cubicBezTo>
                      <a:pt x="6357028" y="3821300"/>
                      <a:pt x="6349351" y="3864995"/>
                      <a:pt x="6341674" y="3892801"/>
                    </a:cubicBezTo>
                    <a:cubicBezTo>
                      <a:pt x="6335275" y="3912662"/>
                      <a:pt x="6330157" y="3924579"/>
                      <a:pt x="6317361" y="3940468"/>
                    </a:cubicBezTo>
                    <a:cubicBezTo>
                      <a:pt x="6299447" y="3962977"/>
                      <a:pt x="6268737" y="3996079"/>
                      <a:pt x="6239306" y="4011969"/>
                    </a:cubicBezTo>
                    <a:cubicBezTo>
                      <a:pt x="6209875" y="4027857"/>
                      <a:pt x="6177885" y="4042422"/>
                      <a:pt x="6139498" y="4038450"/>
                    </a:cubicBezTo>
                    <a:cubicBezTo>
                      <a:pt x="6081915" y="4033153"/>
                      <a:pt x="5992344" y="3981514"/>
                      <a:pt x="5932203" y="3943116"/>
                    </a:cubicBezTo>
                    <a:cubicBezTo>
                      <a:pt x="5878460" y="3908690"/>
                      <a:pt x="5834954" y="3817328"/>
                      <a:pt x="5794007" y="3822624"/>
                    </a:cubicBezTo>
                    <a:cubicBezTo>
                      <a:pt x="5753060" y="3827921"/>
                      <a:pt x="5738984" y="3919283"/>
                      <a:pt x="5685241" y="3970922"/>
                    </a:cubicBezTo>
                    <a:cubicBezTo>
                      <a:pt x="5598229" y="4055663"/>
                      <a:pt x="5387096" y="4192043"/>
                      <a:pt x="5291126" y="4245007"/>
                    </a:cubicBezTo>
                    <a:cubicBezTo>
                      <a:pt x="5241222" y="4272812"/>
                      <a:pt x="5209232" y="4291350"/>
                      <a:pt x="5169564" y="4296646"/>
                    </a:cubicBezTo>
                    <a:cubicBezTo>
                      <a:pt x="5135015" y="4301942"/>
                      <a:pt x="5100466" y="4297970"/>
                      <a:pt x="5069756" y="4286053"/>
                    </a:cubicBezTo>
                    <a:cubicBezTo>
                      <a:pt x="5039046" y="4274137"/>
                      <a:pt x="5007056" y="4251627"/>
                      <a:pt x="4985303" y="4226469"/>
                    </a:cubicBezTo>
                    <a:cubicBezTo>
                      <a:pt x="4963550" y="4201312"/>
                      <a:pt x="4945635" y="4168210"/>
                      <a:pt x="4936678" y="4135108"/>
                    </a:cubicBezTo>
                    <a:cubicBezTo>
                      <a:pt x="4927721" y="4102006"/>
                      <a:pt x="4930280" y="4056987"/>
                      <a:pt x="4935399" y="4029181"/>
                    </a:cubicBezTo>
                    <a:cubicBezTo>
                      <a:pt x="4939237" y="4009320"/>
                      <a:pt x="4940517" y="4002700"/>
                      <a:pt x="4953313" y="3980190"/>
                    </a:cubicBezTo>
                    <a:cubicBezTo>
                      <a:pt x="4994260" y="3906042"/>
                      <a:pt x="5207952" y="3634605"/>
                      <a:pt x="5282168" y="3556484"/>
                    </a:cubicBezTo>
                    <a:cubicBezTo>
                      <a:pt x="5315438" y="3522058"/>
                      <a:pt x="5335912" y="3503521"/>
                      <a:pt x="5360224" y="3490280"/>
                    </a:cubicBezTo>
                    <a:cubicBezTo>
                      <a:pt x="5376859" y="3481011"/>
                      <a:pt x="5389655" y="3475715"/>
                      <a:pt x="5408849" y="3473067"/>
                    </a:cubicBezTo>
                    <a:cubicBezTo>
                      <a:pt x="5435720" y="3469095"/>
                      <a:pt x="5483065" y="3470419"/>
                      <a:pt x="5509937" y="3477039"/>
                    </a:cubicBezTo>
                    <a:cubicBezTo>
                      <a:pt x="5529131" y="3481011"/>
                      <a:pt x="5540647" y="3486308"/>
                      <a:pt x="5557282" y="3496900"/>
                    </a:cubicBezTo>
                    <a:cubicBezTo>
                      <a:pt x="5580315" y="3512789"/>
                      <a:pt x="5612305" y="3540595"/>
                      <a:pt x="5630219" y="3569725"/>
                    </a:cubicBezTo>
                    <a:cubicBezTo>
                      <a:pt x="5648133" y="3598855"/>
                      <a:pt x="5659649" y="3641225"/>
                      <a:pt x="5663488" y="3669031"/>
                    </a:cubicBezTo>
                    <a:cubicBezTo>
                      <a:pt x="5666047" y="3688892"/>
                      <a:pt x="5664768" y="3702133"/>
                      <a:pt x="5660929" y="3721994"/>
                    </a:cubicBezTo>
                    <a:cubicBezTo>
                      <a:pt x="5654531" y="3749800"/>
                      <a:pt x="5645574" y="3785550"/>
                      <a:pt x="5622541" y="3817328"/>
                    </a:cubicBezTo>
                    <a:cubicBezTo>
                      <a:pt x="5589271" y="3864995"/>
                      <a:pt x="5526571" y="3908690"/>
                      <a:pt x="5454914" y="3964301"/>
                    </a:cubicBezTo>
                    <a:cubicBezTo>
                      <a:pt x="5341030" y="4053014"/>
                      <a:pt x="5140134" y="4203960"/>
                      <a:pt x="4994260" y="4283405"/>
                    </a:cubicBezTo>
                    <a:cubicBezTo>
                      <a:pt x="4875258" y="4348285"/>
                      <a:pt x="4771610" y="4443619"/>
                      <a:pt x="4650049" y="4422434"/>
                    </a:cubicBezTo>
                    <a:cubicBezTo>
                      <a:pt x="4482422" y="4393304"/>
                      <a:pt x="4254654" y="4094061"/>
                      <a:pt x="4110060" y="3943116"/>
                    </a:cubicBezTo>
                    <a:cubicBezTo>
                      <a:pt x="3998735" y="3827921"/>
                      <a:pt x="3925798" y="3727291"/>
                      <a:pt x="3840065" y="3614744"/>
                    </a:cubicBezTo>
                    <a:cubicBezTo>
                      <a:pt x="3755612" y="3503521"/>
                      <a:pt x="3579028" y="3340659"/>
                      <a:pt x="3602061" y="3273130"/>
                    </a:cubicBezTo>
                    <a:cubicBezTo>
                      <a:pt x="3621254" y="3218843"/>
                      <a:pt x="3841345" y="3176473"/>
                      <a:pt x="3861818" y="3200306"/>
                    </a:cubicBezTo>
                    <a:cubicBezTo>
                      <a:pt x="3874614" y="3214871"/>
                      <a:pt x="3841345" y="3273130"/>
                      <a:pt x="3827269" y="3296964"/>
                    </a:cubicBezTo>
                    <a:cubicBezTo>
                      <a:pt x="3817032" y="3314177"/>
                      <a:pt x="3809355" y="3324770"/>
                      <a:pt x="3794000" y="3336687"/>
                    </a:cubicBezTo>
                    <a:cubicBezTo>
                      <a:pt x="3772246" y="3353899"/>
                      <a:pt x="3731300" y="3376409"/>
                      <a:pt x="3705708" y="3385677"/>
                    </a:cubicBezTo>
                    <a:cubicBezTo>
                      <a:pt x="3687793" y="3392298"/>
                      <a:pt x="3674998" y="3394946"/>
                      <a:pt x="3655803" y="3393622"/>
                    </a:cubicBezTo>
                    <a:cubicBezTo>
                      <a:pt x="3628932" y="3392298"/>
                      <a:pt x="3587985" y="3385677"/>
                      <a:pt x="3558554" y="3369789"/>
                    </a:cubicBezTo>
                    <a:cubicBezTo>
                      <a:pt x="3529123" y="3353899"/>
                      <a:pt x="3499693" y="3323445"/>
                      <a:pt x="3481779" y="3300936"/>
                    </a:cubicBezTo>
                    <a:cubicBezTo>
                      <a:pt x="3470262" y="3285047"/>
                      <a:pt x="3465144" y="3278427"/>
                      <a:pt x="3457466" y="3255917"/>
                    </a:cubicBezTo>
                    <a:cubicBezTo>
                      <a:pt x="3438272" y="3201630"/>
                      <a:pt x="3396046" y="3046713"/>
                      <a:pt x="3401164" y="2960647"/>
                    </a:cubicBezTo>
                    <a:cubicBezTo>
                      <a:pt x="3405003" y="2893119"/>
                      <a:pt x="3435713" y="2838832"/>
                      <a:pt x="3457466" y="2780572"/>
                    </a:cubicBezTo>
                    <a:cubicBezTo>
                      <a:pt x="3479219" y="2722312"/>
                      <a:pt x="3503531" y="2665377"/>
                      <a:pt x="3532962" y="2608441"/>
                    </a:cubicBezTo>
                    <a:cubicBezTo>
                      <a:pt x="3562393" y="2550182"/>
                      <a:pt x="3596942" y="2490598"/>
                      <a:pt x="3635330" y="2437635"/>
                    </a:cubicBezTo>
                    <a:cubicBezTo>
                      <a:pt x="3673718" y="2385996"/>
                      <a:pt x="3710826" y="2347597"/>
                      <a:pt x="3764569" y="2295958"/>
                    </a:cubicBezTo>
                    <a:cubicBezTo>
                      <a:pt x="3842624" y="2220485"/>
                      <a:pt x="3948831" y="2123827"/>
                      <a:pt x="4069113" y="2041734"/>
                    </a:cubicBezTo>
                    <a:cubicBezTo>
                      <a:pt x="4220105" y="1938456"/>
                      <a:pt x="4612941" y="1738520"/>
                      <a:pt x="4614220" y="1741168"/>
                    </a:cubicBezTo>
                    <a:cubicBezTo>
                      <a:pt x="4614220" y="1742492"/>
                      <a:pt x="4543843" y="1790159"/>
                      <a:pt x="4540003" y="1786187"/>
                    </a:cubicBezTo>
                    <a:cubicBezTo>
                      <a:pt x="4536165" y="1780890"/>
                      <a:pt x="4577112" y="1721306"/>
                      <a:pt x="4602704" y="1700121"/>
                    </a:cubicBezTo>
                    <a:cubicBezTo>
                      <a:pt x="4629575" y="1677612"/>
                      <a:pt x="4664124" y="1661723"/>
                      <a:pt x="4697394" y="1655102"/>
                    </a:cubicBezTo>
                    <a:cubicBezTo>
                      <a:pt x="4730663" y="1648482"/>
                      <a:pt x="4769051" y="1649806"/>
                      <a:pt x="4801041" y="1659075"/>
                    </a:cubicBezTo>
                    <a:cubicBezTo>
                      <a:pt x="4833031" y="1668343"/>
                      <a:pt x="4866300" y="1689529"/>
                      <a:pt x="4890613" y="1713362"/>
                    </a:cubicBezTo>
                    <a:cubicBezTo>
                      <a:pt x="4914925" y="1737195"/>
                      <a:pt x="4935399" y="1776918"/>
                      <a:pt x="4945635" y="1804724"/>
                    </a:cubicBezTo>
                    <a:cubicBezTo>
                      <a:pt x="4953313" y="1824585"/>
                      <a:pt x="4955872" y="1836502"/>
                      <a:pt x="4955872" y="1857687"/>
                    </a:cubicBezTo>
                    <a:cubicBezTo>
                      <a:pt x="4955872" y="1886817"/>
                      <a:pt x="4950753" y="1962289"/>
                      <a:pt x="4939237" y="1963614"/>
                    </a:cubicBezTo>
                    <a:cubicBezTo>
                      <a:pt x="4921323" y="1966262"/>
                      <a:pt x="4824074" y="1733223"/>
                      <a:pt x="4841988" y="1719982"/>
                    </a:cubicBezTo>
                    <a:cubicBezTo>
                      <a:pt x="4870139" y="1700121"/>
                      <a:pt x="5177242" y="2036438"/>
                      <a:pt x="5306481" y="2174142"/>
                    </a:cubicBezTo>
                    <a:cubicBezTo>
                      <a:pt x="5406290" y="2280069"/>
                      <a:pt x="5471549" y="2354218"/>
                      <a:pt x="5559841" y="2468089"/>
                    </a:cubicBezTo>
                    <a:cubicBezTo>
                      <a:pt x="5669886" y="2611090"/>
                      <a:pt x="5791448" y="2821619"/>
                      <a:pt x="5905332" y="2972564"/>
                    </a:cubicBezTo>
                    <a:cubicBezTo>
                      <a:pt x="6003860" y="3103648"/>
                      <a:pt x="6119024" y="3225463"/>
                      <a:pt x="6195800" y="3324770"/>
                    </a:cubicBezTo>
                    <a:cubicBezTo>
                      <a:pt x="6249543" y="3393622"/>
                      <a:pt x="6307124" y="3434669"/>
                      <a:pt x="6326318" y="3506169"/>
                    </a:cubicBezTo>
                    <a:cubicBezTo>
                      <a:pt x="6348072" y="3584290"/>
                      <a:pt x="6332716" y="3703457"/>
                      <a:pt x="6304565" y="3778930"/>
                    </a:cubicBezTo>
                    <a:cubicBezTo>
                      <a:pt x="6280253" y="3843810"/>
                      <a:pt x="6236747" y="3899422"/>
                      <a:pt x="6184283" y="3940468"/>
                    </a:cubicBezTo>
                    <a:cubicBezTo>
                      <a:pt x="6127981" y="3985487"/>
                      <a:pt x="6065281" y="4007996"/>
                      <a:pt x="5971871" y="4031830"/>
                    </a:cubicBezTo>
                    <a:cubicBezTo>
                      <a:pt x="5808082" y="4072876"/>
                      <a:pt x="5437000" y="4068904"/>
                      <a:pt x="5274491" y="4094061"/>
                    </a:cubicBezTo>
                    <a:cubicBezTo>
                      <a:pt x="5186199" y="4108626"/>
                      <a:pt x="5141413" y="4156293"/>
                      <a:pt x="5071036" y="4140404"/>
                    </a:cubicBezTo>
                    <a:cubicBezTo>
                      <a:pt x="4976346" y="4119219"/>
                      <a:pt x="4788245" y="3988135"/>
                      <a:pt x="4769051" y="3907366"/>
                    </a:cubicBezTo>
                    <a:cubicBezTo>
                      <a:pt x="4754976" y="3851754"/>
                      <a:pt x="4811278" y="3793495"/>
                      <a:pt x="4845827" y="3736559"/>
                    </a:cubicBezTo>
                    <a:cubicBezTo>
                      <a:pt x="4884215" y="3671679"/>
                      <a:pt x="4929001" y="3612096"/>
                      <a:pt x="4995539" y="3544567"/>
                    </a:cubicBezTo>
                    <a:cubicBezTo>
                      <a:pt x="5090229" y="3447910"/>
                      <a:pt x="5260416" y="3271806"/>
                      <a:pt x="5383256" y="3236056"/>
                    </a:cubicBezTo>
                    <a:cubicBezTo>
                      <a:pt x="5474108" y="3210898"/>
                      <a:pt x="5643015" y="3254593"/>
                      <a:pt x="5644294" y="3267834"/>
                    </a:cubicBezTo>
                    <a:cubicBezTo>
                      <a:pt x="5645573" y="3277103"/>
                      <a:pt x="5534249" y="3298288"/>
                      <a:pt x="5534249" y="3299612"/>
                    </a:cubicBezTo>
                    <a:cubicBezTo>
                      <a:pt x="5534249" y="3300936"/>
                      <a:pt x="5604627" y="3277103"/>
                      <a:pt x="5631498" y="3275779"/>
                    </a:cubicBezTo>
                    <a:cubicBezTo>
                      <a:pt x="5650692" y="3274455"/>
                      <a:pt x="5663488" y="3275779"/>
                      <a:pt x="5681403" y="3282399"/>
                    </a:cubicBezTo>
                    <a:cubicBezTo>
                      <a:pt x="5706994" y="3290344"/>
                      <a:pt x="5745382" y="3308881"/>
                      <a:pt x="5769695" y="3331390"/>
                    </a:cubicBezTo>
                    <a:cubicBezTo>
                      <a:pt x="5794007" y="3353899"/>
                      <a:pt x="5814480" y="3385677"/>
                      <a:pt x="5825996" y="3417455"/>
                    </a:cubicBezTo>
                    <a:cubicBezTo>
                      <a:pt x="5837513" y="3449234"/>
                      <a:pt x="5838793" y="3491604"/>
                      <a:pt x="5837513" y="3519410"/>
                    </a:cubicBezTo>
                    <a:cubicBezTo>
                      <a:pt x="5836233" y="3539271"/>
                      <a:pt x="5832395" y="3552512"/>
                      <a:pt x="5824717" y="3571049"/>
                    </a:cubicBezTo>
                    <a:cubicBezTo>
                      <a:pt x="5813201" y="3596206"/>
                      <a:pt x="5787609" y="3635929"/>
                      <a:pt x="5768415" y="3655790"/>
                    </a:cubicBezTo>
                    <a:cubicBezTo>
                      <a:pt x="5754339" y="3670355"/>
                      <a:pt x="5746662" y="3674328"/>
                      <a:pt x="5726188" y="3684920"/>
                    </a:cubicBezTo>
                    <a:cubicBezTo>
                      <a:pt x="5685241" y="3704781"/>
                      <a:pt x="5608465" y="3716698"/>
                      <a:pt x="5531690" y="3749800"/>
                    </a:cubicBezTo>
                    <a:cubicBezTo>
                      <a:pt x="5408848" y="3802763"/>
                      <a:pt x="5222028" y="3908690"/>
                      <a:pt x="5073595" y="3998727"/>
                    </a:cubicBezTo>
                    <a:cubicBezTo>
                      <a:pt x="4926441" y="4088765"/>
                      <a:pt x="4756255" y="4242359"/>
                      <a:pt x="4646210" y="4291350"/>
                    </a:cubicBezTo>
                    <a:cubicBezTo>
                      <a:pt x="4586069" y="4317831"/>
                      <a:pt x="4531046" y="4328424"/>
                      <a:pt x="4495218" y="4328424"/>
                    </a:cubicBezTo>
                    <a:cubicBezTo>
                      <a:pt x="4474744" y="4328424"/>
                      <a:pt x="4464508" y="4325776"/>
                      <a:pt x="4447873" y="4317831"/>
                    </a:cubicBezTo>
                    <a:cubicBezTo>
                      <a:pt x="4423560" y="4307238"/>
                      <a:pt x="4386452" y="4282081"/>
                      <a:pt x="4367258" y="4263544"/>
                    </a:cubicBezTo>
                    <a:cubicBezTo>
                      <a:pt x="4353183" y="4250303"/>
                      <a:pt x="4345505" y="4241034"/>
                      <a:pt x="4337828" y="4223821"/>
                    </a:cubicBezTo>
                    <a:cubicBezTo>
                      <a:pt x="4326311" y="4199988"/>
                      <a:pt x="4313515" y="4158941"/>
                      <a:pt x="4312236" y="4127163"/>
                    </a:cubicBezTo>
                    <a:cubicBezTo>
                      <a:pt x="4310956" y="4095386"/>
                      <a:pt x="4321193" y="4055663"/>
                      <a:pt x="4331430" y="4030505"/>
                    </a:cubicBezTo>
                    <a:cubicBezTo>
                      <a:pt x="4339107" y="4013292"/>
                      <a:pt x="4341666" y="4007996"/>
                      <a:pt x="4358301" y="3988135"/>
                    </a:cubicBezTo>
                    <a:cubicBezTo>
                      <a:pt x="4417162" y="3919283"/>
                      <a:pt x="4684598" y="3712726"/>
                      <a:pt x="4820235" y="3576345"/>
                    </a:cubicBezTo>
                    <a:cubicBezTo>
                      <a:pt x="4937958" y="3457178"/>
                      <a:pt x="5048003" y="3323445"/>
                      <a:pt x="5131177" y="3222816"/>
                    </a:cubicBezTo>
                    <a:cubicBezTo>
                      <a:pt x="5191317" y="3149991"/>
                      <a:pt x="5220748" y="3073194"/>
                      <a:pt x="5278330" y="3030824"/>
                    </a:cubicBezTo>
                    <a:cubicBezTo>
                      <a:pt x="5329514" y="2993749"/>
                      <a:pt x="5392214" y="2967268"/>
                      <a:pt x="5451075" y="2968592"/>
                    </a:cubicBezTo>
                    <a:cubicBezTo>
                      <a:pt x="5512496" y="2969916"/>
                      <a:pt x="5596949" y="3003018"/>
                      <a:pt x="5640455" y="3050685"/>
                    </a:cubicBezTo>
                    <a:cubicBezTo>
                      <a:pt x="5685241" y="3099676"/>
                      <a:pt x="5705715" y="3192362"/>
                      <a:pt x="5715951" y="3261214"/>
                    </a:cubicBezTo>
                    <a:cubicBezTo>
                      <a:pt x="5724908" y="3324770"/>
                      <a:pt x="5726188" y="3388326"/>
                      <a:pt x="5704435" y="3449234"/>
                    </a:cubicBezTo>
                    <a:cubicBezTo>
                      <a:pt x="5678843" y="3520734"/>
                      <a:pt x="5627659" y="3598855"/>
                      <a:pt x="5550883" y="3654466"/>
                    </a:cubicBezTo>
                    <a:cubicBezTo>
                      <a:pt x="5440838" y="3732587"/>
                      <a:pt x="5188758" y="3757745"/>
                      <a:pt x="5058239" y="3808059"/>
                    </a:cubicBezTo>
                    <a:cubicBezTo>
                      <a:pt x="4968668" y="3842486"/>
                      <a:pt x="4904688" y="3874263"/>
                      <a:pt x="4836870" y="3908690"/>
                    </a:cubicBezTo>
                    <a:cubicBezTo>
                      <a:pt x="4776728" y="3939144"/>
                      <a:pt x="4722986" y="3970922"/>
                      <a:pt x="4671802" y="4005348"/>
                    </a:cubicBezTo>
                    <a:cubicBezTo>
                      <a:pt x="4624457" y="4037126"/>
                      <a:pt x="4571993" y="4088765"/>
                      <a:pt x="4538724" y="4108626"/>
                    </a:cubicBezTo>
                    <a:cubicBezTo>
                      <a:pt x="4520809" y="4119219"/>
                      <a:pt x="4510573" y="4123191"/>
                      <a:pt x="4492659" y="4127163"/>
                    </a:cubicBezTo>
                    <a:cubicBezTo>
                      <a:pt x="4467067" y="4132460"/>
                      <a:pt x="4427399" y="4136432"/>
                      <a:pt x="4396689" y="4129812"/>
                    </a:cubicBezTo>
                    <a:cubicBezTo>
                      <a:pt x="4365979" y="4123191"/>
                      <a:pt x="4330150" y="4100682"/>
                      <a:pt x="4309676" y="4084793"/>
                    </a:cubicBezTo>
                    <a:cubicBezTo>
                      <a:pt x="4295601" y="4072876"/>
                      <a:pt x="4286644" y="4060959"/>
                      <a:pt x="4277686" y="4047718"/>
                    </a:cubicBezTo>
                    <a:cubicBezTo>
                      <a:pt x="4268730" y="4034478"/>
                      <a:pt x="4259772" y="4022561"/>
                      <a:pt x="4253374" y="4004024"/>
                    </a:cubicBezTo>
                    <a:cubicBezTo>
                      <a:pt x="4244417" y="3978866"/>
                      <a:pt x="4236740" y="3937820"/>
                      <a:pt x="4239299" y="3906042"/>
                    </a:cubicBezTo>
                    <a:cubicBezTo>
                      <a:pt x="4241858" y="3874263"/>
                      <a:pt x="4253374" y="3838514"/>
                      <a:pt x="4271289" y="3810708"/>
                    </a:cubicBezTo>
                    <a:cubicBezTo>
                      <a:pt x="4287923" y="3784226"/>
                      <a:pt x="4336548" y="3737883"/>
                      <a:pt x="4342946" y="3743180"/>
                    </a:cubicBezTo>
                    <a:cubicBezTo>
                      <a:pt x="4353183" y="3749800"/>
                      <a:pt x="4266170" y="3949736"/>
                      <a:pt x="4257213" y="3947088"/>
                    </a:cubicBezTo>
                    <a:cubicBezTo>
                      <a:pt x="4246976" y="3944440"/>
                      <a:pt x="4280246" y="3721994"/>
                      <a:pt x="4307118" y="3657114"/>
                    </a:cubicBezTo>
                    <a:cubicBezTo>
                      <a:pt x="4322472" y="3618716"/>
                      <a:pt x="4346784" y="3594883"/>
                      <a:pt x="4365979" y="3576345"/>
                    </a:cubicBezTo>
                    <a:cubicBezTo>
                      <a:pt x="4380054" y="3563104"/>
                      <a:pt x="4392850" y="3556484"/>
                      <a:pt x="4408205" y="3548540"/>
                    </a:cubicBezTo>
                    <a:cubicBezTo>
                      <a:pt x="4422281" y="3541919"/>
                      <a:pt x="4436356" y="3535299"/>
                      <a:pt x="4454271" y="3532651"/>
                    </a:cubicBezTo>
                    <a:cubicBezTo>
                      <a:pt x="4479863" y="3528679"/>
                      <a:pt x="4520809" y="3527354"/>
                      <a:pt x="4551520" y="3536623"/>
                    </a:cubicBezTo>
                    <a:cubicBezTo>
                      <a:pt x="4582230" y="3545892"/>
                      <a:pt x="4612941" y="3564428"/>
                      <a:pt x="4635973" y="3586938"/>
                    </a:cubicBezTo>
                    <a:cubicBezTo>
                      <a:pt x="4659006" y="3609447"/>
                      <a:pt x="4678200" y="3641225"/>
                      <a:pt x="4688436" y="3671679"/>
                    </a:cubicBezTo>
                    <a:cubicBezTo>
                      <a:pt x="4698673" y="3702133"/>
                      <a:pt x="4705071" y="3732587"/>
                      <a:pt x="4696114" y="3772310"/>
                    </a:cubicBezTo>
                    <a:cubicBezTo>
                      <a:pt x="4680759" y="3838514"/>
                      <a:pt x="4603983" y="3948412"/>
                      <a:pt x="4548961" y="4018589"/>
                    </a:cubicBezTo>
                    <a:cubicBezTo>
                      <a:pt x="4499057" y="4082144"/>
                      <a:pt x="4440195" y="4132460"/>
                      <a:pt x="4383893" y="4182775"/>
                    </a:cubicBezTo>
                    <a:cubicBezTo>
                      <a:pt x="4328870" y="4231766"/>
                      <a:pt x="4255933" y="4296646"/>
                      <a:pt x="4214986" y="4317831"/>
                    </a:cubicBezTo>
                    <a:cubicBezTo>
                      <a:pt x="4195793" y="4328424"/>
                      <a:pt x="4186835" y="4329748"/>
                      <a:pt x="4167641" y="4332396"/>
                    </a:cubicBezTo>
                    <a:cubicBezTo>
                      <a:pt x="4140770" y="4335044"/>
                      <a:pt x="4095984" y="4332396"/>
                      <a:pt x="4070392" y="4325776"/>
                    </a:cubicBezTo>
                    <a:cubicBezTo>
                      <a:pt x="4051198" y="4320479"/>
                      <a:pt x="4039682" y="4315183"/>
                      <a:pt x="4024327" y="4303266"/>
                    </a:cubicBezTo>
                    <a:cubicBezTo>
                      <a:pt x="4002574" y="4287377"/>
                      <a:pt x="3971863" y="4259572"/>
                      <a:pt x="3956508" y="4231766"/>
                    </a:cubicBezTo>
                    <a:cubicBezTo>
                      <a:pt x="3939873" y="4203960"/>
                      <a:pt x="3929637" y="4166886"/>
                      <a:pt x="3928357" y="4133784"/>
                    </a:cubicBezTo>
                    <a:cubicBezTo>
                      <a:pt x="3927078" y="4100682"/>
                      <a:pt x="3930916" y="4071552"/>
                      <a:pt x="3946271" y="4033153"/>
                    </a:cubicBezTo>
                    <a:cubicBezTo>
                      <a:pt x="3971863" y="3966949"/>
                      <a:pt x="4052478" y="3862347"/>
                      <a:pt x="4106221" y="3785550"/>
                    </a:cubicBezTo>
                    <a:cubicBezTo>
                      <a:pt x="4154845" y="3715374"/>
                      <a:pt x="4186835" y="3669031"/>
                      <a:pt x="4254654" y="3588262"/>
                    </a:cubicBezTo>
                    <a:cubicBezTo>
                      <a:pt x="4374936" y="3445261"/>
                      <a:pt x="4666683" y="3135426"/>
                      <a:pt x="4789524" y="3018907"/>
                    </a:cubicBezTo>
                    <a:cubicBezTo>
                      <a:pt x="4849666" y="2961971"/>
                      <a:pt x="4881656" y="2939462"/>
                      <a:pt x="4930280" y="2901063"/>
                    </a:cubicBezTo>
                    <a:cubicBezTo>
                      <a:pt x="4978905" y="2862665"/>
                      <a:pt x="5027529" y="2824267"/>
                      <a:pt x="5081273" y="2788516"/>
                    </a:cubicBezTo>
                    <a:cubicBezTo>
                      <a:pt x="5138854" y="2750118"/>
                      <a:pt x="5214350" y="2701127"/>
                      <a:pt x="5268093" y="2678618"/>
                    </a:cubicBezTo>
                    <a:cubicBezTo>
                      <a:pt x="5305202" y="2662729"/>
                      <a:pt x="5338471" y="2654784"/>
                      <a:pt x="5365342" y="2652136"/>
                    </a:cubicBezTo>
                    <a:cubicBezTo>
                      <a:pt x="5384536" y="2650812"/>
                      <a:pt x="5397332" y="2652136"/>
                      <a:pt x="5415246" y="2657432"/>
                    </a:cubicBezTo>
                    <a:cubicBezTo>
                      <a:pt x="5440838" y="2665377"/>
                      <a:pt x="5483065" y="2686562"/>
                      <a:pt x="5504818" y="2703775"/>
                    </a:cubicBezTo>
                    <a:cubicBezTo>
                      <a:pt x="5520173" y="2715692"/>
                      <a:pt x="5527851" y="2724961"/>
                      <a:pt x="5538088" y="2742174"/>
                    </a:cubicBezTo>
                    <a:cubicBezTo>
                      <a:pt x="5552163" y="2766007"/>
                      <a:pt x="5571357" y="2805730"/>
                      <a:pt x="5576476" y="2838832"/>
                    </a:cubicBezTo>
                    <a:cubicBezTo>
                      <a:pt x="5581594" y="2871934"/>
                      <a:pt x="5577755" y="2910332"/>
                      <a:pt x="5566239" y="2942110"/>
                    </a:cubicBezTo>
                    <a:cubicBezTo>
                      <a:pt x="5554723" y="2973888"/>
                      <a:pt x="5529131" y="3008314"/>
                      <a:pt x="5509937" y="3028175"/>
                    </a:cubicBezTo>
                    <a:cubicBezTo>
                      <a:pt x="5495861" y="3042740"/>
                      <a:pt x="5485624" y="3062601"/>
                      <a:pt x="5468990" y="3058629"/>
                    </a:cubicBezTo>
                    <a:cubicBezTo>
                      <a:pt x="5422924" y="3048036"/>
                      <a:pt x="5245060" y="2731581"/>
                      <a:pt x="5266814" y="2677294"/>
                    </a:cubicBezTo>
                    <a:cubicBezTo>
                      <a:pt x="5278330" y="2650812"/>
                      <a:pt x="5332073" y="2650812"/>
                      <a:pt x="5364063" y="2650812"/>
                    </a:cubicBezTo>
                    <a:cubicBezTo>
                      <a:pt x="5396053" y="2650812"/>
                      <a:pt x="5435720" y="2662729"/>
                      <a:pt x="5461312" y="2673321"/>
                    </a:cubicBezTo>
                    <a:cubicBezTo>
                      <a:pt x="5479226" y="2681266"/>
                      <a:pt x="5489463" y="2687886"/>
                      <a:pt x="5503539" y="2702451"/>
                    </a:cubicBezTo>
                    <a:cubicBezTo>
                      <a:pt x="5522733" y="2722312"/>
                      <a:pt x="5549604" y="2760711"/>
                      <a:pt x="5561120" y="2785868"/>
                    </a:cubicBezTo>
                    <a:cubicBezTo>
                      <a:pt x="5570078" y="2804405"/>
                      <a:pt x="5573917" y="2816322"/>
                      <a:pt x="5575196" y="2836183"/>
                    </a:cubicBezTo>
                    <a:cubicBezTo>
                      <a:pt x="5577755" y="2863989"/>
                      <a:pt x="5576476" y="2907684"/>
                      <a:pt x="5564959" y="2939462"/>
                    </a:cubicBezTo>
                    <a:cubicBezTo>
                      <a:pt x="5553443" y="2971240"/>
                      <a:pt x="5540647" y="2991101"/>
                      <a:pt x="5509937" y="3025527"/>
                    </a:cubicBezTo>
                    <a:cubicBezTo>
                      <a:pt x="5442118" y="3101000"/>
                      <a:pt x="5288567" y="3206926"/>
                      <a:pt x="5123499" y="3332714"/>
                    </a:cubicBezTo>
                    <a:cubicBezTo>
                      <a:pt x="4841988" y="3548540"/>
                      <a:pt x="4180437" y="4051691"/>
                      <a:pt x="3965465" y="4190720"/>
                    </a:cubicBezTo>
                    <a:cubicBezTo>
                      <a:pt x="3887410" y="4241034"/>
                      <a:pt x="3857979" y="4288702"/>
                      <a:pt x="3799118" y="4284729"/>
                    </a:cubicBezTo>
                    <a:cubicBezTo>
                      <a:pt x="3728740" y="4279433"/>
                      <a:pt x="3594383" y="4181451"/>
                      <a:pt x="3573909" y="4113922"/>
                    </a:cubicBezTo>
                    <a:cubicBezTo>
                      <a:pt x="3555995" y="4056987"/>
                      <a:pt x="3598221" y="3997404"/>
                      <a:pt x="3635330" y="3920607"/>
                    </a:cubicBezTo>
                    <a:cubicBezTo>
                      <a:pt x="3700589" y="3786875"/>
                      <a:pt x="3869496" y="3569725"/>
                      <a:pt x="3987218" y="3412159"/>
                    </a:cubicBezTo>
                    <a:cubicBezTo>
                      <a:pt x="4093425" y="3269158"/>
                      <a:pt x="4213707" y="3122185"/>
                      <a:pt x="4307118" y="3014935"/>
                    </a:cubicBezTo>
                    <a:cubicBezTo>
                      <a:pt x="4374936" y="2936814"/>
                      <a:pt x="4426120" y="2881202"/>
                      <a:pt x="4488820" y="2821619"/>
                    </a:cubicBezTo>
                    <a:cubicBezTo>
                      <a:pt x="4548961" y="2763359"/>
                      <a:pt x="4598865" y="2719664"/>
                      <a:pt x="4676920" y="2658757"/>
                    </a:cubicBezTo>
                    <a:cubicBezTo>
                      <a:pt x="4794643" y="2568719"/>
                      <a:pt x="5039046" y="2387320"/>
                      <a:pt x="5137575" y="2346273"/>
                    </a:cubicBezTo>
                    <a:cubicBezTo>
                      <a:pt x="5178521" y="2329060"/>
                      <a:pt x="5201554" y="2326412"/>
                      <a:pt x="5232265" y="2327736"/>
                    </a:cubicBezTo>
                    <a:cubicBezTo>
                      <a:pt x="5262975" y="2329060"/>
                      <a:pt x="5296244" y="2340977"/>
                      <a:pt x="5323116" y="2356866"/>
                    </a:cubicBezTo>
                    <a:cubicBezTo>
                      <a:pt x="5349988" y="2374079"/>
                      <a:pt x="5375579" y="2399237"/>
                      <a:pt x="5392214" y="2427042"/>
                    </a:cubicBezTo>
                    <a:cubicBezTo>
                      <a:pt x="5408848" y="2454848"/>
                      <a:pt x="5419085" y="2489274"/>
                      <a:pt x="5421644" y="2521052"/>
                    </a:cubicBezTo>
                    <a:cubicBezTo>
                      <a:pt x="5424204" y="2552830"/>
                      <a:pt x="5416526" y="2589904"/>
                      <a:pt x="5403730" y="2619034"/>
                    </a:cubicBezTo>
                    <a:cubicBezTo>
                      <a:pt x="5390934" y="2648164"/>
                      <a:pt x="5365342" y="2679942"/>
                      <a:pt x="5346148" y="2698479"/>
                    </a:cubicBezTo>
                    <a:cubicBezTo>
                      <a:pt x="5332073" y="2711720"/>
                      <a:pt x="5324395" y="2717016"/>
                      <a:pt x="5303922" y="2723637"/>
                    </a:cubicBezTo>
                    <a:cubicBezTo>
                      <a:pt x="5265534" y="2736877"/>
                      <a:pt x="5183640" y="2732905"/>
                      <a:pt x="5119660" y="2747470"/>
                    </a:cubicBezTo>
                    <a:cubicBezTo>
                      <a:pt x="5046723" y="2764683"/>
                      <a:pt x="4964829" y="2793813"/>
                      <a:pt x="4891892" y="2825591"/>
                    </a:cubicBezTo>
                    <a:cubicBezTo>
                      <a:pt x="4820235" y="2857369"/>
                      <a:pt x="4765212" y="2886498"/>
                      <a:pt x="4683318" y="2935490"/>
                    </a:cubicBezTo>
                    <a:cubicBezTo>
                      <a:pt x="4556638" y="3010962"/>
                      <a:pt x="4362140" y="3142046"/>
                      <a:pt x="4212427" y="3246649"/>
                    </a:cubicBezTo>
                    <a:cubicBezTo>
                      <a:pt x="4071671" y="3344631"/>
                      <a:pt x="3898926" y="3470419"/>
                      <a:pt x="3811914" y="3541919"/>
                    </a:cubicBezTo>
                    <a:cubicBezTo>
                      <a:pt x="3767128" y="3578993"/>
                      <a:pt x="3747934" y="3612096"/>
                      <a:pt x="3713385" y="3630633"/>
                    </a:cubicBezTo>
                    <a:cubicBezTo>
                      <a:pt x="3683954" y="3646522"/>
                      <a:pt x="3653244" y="3653142"/>
                      <a:pt x="3622534" y="3653142"/>
                    </a:cubicBezTo>
                    <a:cubicBezTo>
                      <a:pt x="3593103" y="3653142"/>
                      <a:pt x="3555995" y="3639901"/>
                      <a:pt x="3532962" y="3627985"/>
                    </a:cubicBezTo>
                    <a:cubicBezTo>
                      <a:pt x="3516327" y="3620040"/>
                      <a:pt x="3507371" y="3612096"/>
                      <a:pt x="3494574" y="3598855"/>
                    </a:cubicBezTo>
                    <a:cubicBezTo>
                      <a:pt x="3476660" y="3580318"/>
                      <a:pt x="3453627" y="3548540"/>
                      <a:pt x="3443391" y="3519410"/>
                    </a:cubicBezTo>
                    <a:cubicBezTo>
                      <a:pt x="3433154" y="3490280"/>
                      <a:pt x="3430595" y="3454530"/>
                      <a:pt x="3434434" y="3424076"/>
                    </a:cubicBezTo>
                    <a:cubicBezTo>
                      <a:pt x="3438272" y="3393622"/>
                      <a:pt x="3445950" y="3367140"/>
                      <a:pt x="3468983" y="3334038"/>
                    </a:cubicBezTo>
                    <a:cubicBezTo>
                      <a:pt x="3511209" y="3271806"/>
                      <a:pt x="3617415" y="3208251"/>
                      <a:pt x="3710826" y="3108944"/>
                    </a:cubicBezTo>
                    <a:cubicBezTo>
                      <a:pt x="3863098" y="2947406"/>
                      <a:pt x="4142049" y="2562099"/>
                      <a:pt x="4272568" y="2428366"/>
                    </a:cubicBezTo>
                    <a:cubicBezTo>
                      <a:pt x="4332709" y="2366134"/>
                      <a:pt x="4364699" y="2340977"/>
                      <a:pt x="4417163" y="2302578"/>
                    </a:cubicBezTo>
                    <a:cubicBezTo>
                      <a:pt x="4470906" y="2262856"/>
                      <a:pt x="4551520" y="2182087"/>
                      <a:pt x="4589908" y="2197976"/>
                    </a:cubicBezTo>
                    <a:cubicBezTo>
                      <a:pt x="4628296" y="2213865"/>
                      <a:pt x="4647490" y="2327736"/>
                      <a:pt x="4647490" y="2391292"/>
                    </a:cubicBezTo>
                    <a:cubicBezTo>
                      <a:pt x="4647490" y="2453524"/>
                      <a:pt x="4625736" y="2528996"/>
                      <a:pt x="4588628" y="2575339"/>
                    </a:cubicBezTo>
                    <a:cubicBezTo>
                      <a:pt x="4552799" y="2620358"/>
                      <a:pt x="4478583" y="2629627"/>
                      <a:pt x="4428679" y="2666701"/>
                    </a:cubicBezTo>
                    <a:cubicBezTo>
                      <a:pt x="4377495" y="2705099"/>
                      <a:pt x="4351903" y="2746146"/>
                      <a:pt x="4289203" y="2801757"/>
                    </a:cubicBezTo>
                    <a:cubicBezTo>
                      <a:pt x="4168921" y="2909008"/>
                      <a:pt x="3832388" y="3274455"/>
                      <a:pt x="3750493" y="3242677"/>
                    </a:cubicBezTo>
                    <a:cubicBezTo>
                      <a:pt x="3701869" y="3224139"/>
                      <a:pt x="3750493" y="3040092"/>
                      <a:pt x="3706987" y="2997722"/>
                    </a:cubicBezTo>
                    <a:cubicBezTo>
                      <a:pt x="3668600" y="2960647"/>
                      <a:pt x="3527844" y="2983157"/>
                      <a:pt x="3527844" y="2976536"/>
                    </a:cubicBezTo>
                    <a:cubicBezTo>
                      <a:pt x="3527844" y="2967268"/>
                      <a:pt x="3802957" y="2909008"/>
                      <a:pt x="3874614" y="2955351"/>
                    </a:cubicBezTo>
                    <a:cubicBezTo>
                      <a:pt x="3932196" y="2993749"/>
                      <a:pt x="3952669" y="3099676"/>
                      <a:pt x="3961627" y="3175148"/>
                    </a:cubicBezTo>
                    <a:cubicBezTo>
                      <a:pt x="3970584" y="3251945"/>
                      <a:pt x="3959067" y="3343307"/>
                      <a:pt x="3927078" y="3413483"/>
                    </a:cubicBezTo>
                    <a:cubicBezTo>
                      <a:pt x="3895088" y="3484984"/>
                      <a:pt x="3828549" y="3545892"/>
                      <a:pt x="3767128" y="3601503"/>
                    </a:cubicBezTo>
                    <a:cubicBezTo>
                      <a:pt x="3703148" y="3659763"/>
                      <a:pt x="3631491" y="3704781"/>
                      <a:pt x="3550876" y="3752448"/>
                    </a:cubicBezTo>
                    <a:cubicBezTo>
                      <a:pt x="3457466" y="3808059"/>
                      <a:pt x="3332066" y="3867643"/>
                      <a:pt x="3233537" y="3910014"/>
                    </a:cubicBezTo>
                    <a:cubicBezTo>
                      <a:pt x="3151643" y="3945764"/>
                      <a:pt x="3082545" y="3973570"/>
                      <a:pt x="3001930" y="3994755"/>
                    </a:cubicBezTo>
                    <a:cubicBezTo>
                      <a:pt x="2920036" y="4017265"/>
                      <a:pt x="2826626" y="4031830"/>
                      <a:pt x="2746011" y="4039774"/>
                    </a:cubicBezTo>
                    <a:cubicBezTo>
                      <a:pt x="2674354" y="4046394"/>
                      <a:pt x="2606535" y="4055663"/>
                      <a:pt x="2542556" y="4042422"/>
                    </a:cubicBezTo>
                    <a:cubicBezTo>
                      <a:pt x="2478576" y="4029181"/>
                      <a:pt x="2367251" y="3996079"/>
                      <a:pt x="2362133" y="3960329"/>
                    </a:cubicBezTo>
                    <a:cubicBezTo>
                      <a:pt x="2357014" y="3924579"/>
                      <a:pt x="2459382" y="3853079"/>
                      <a:pt x="2518243" y="3829245"/>
                    </a:cubicBezTo>
                    <a:cubicBezTo>
                      <a:pt x="2577105" y="3806736"/>
                      <a:pt x="2646203" y="3808059"/>
                      <a:pt x="2715301" y="3819976"/>
                    </a:cubicBezTo>
                    <a:cubicBezTo>
                      <a:pt x="2797195" y="3834541"/>
                      <a:pt x="2889326" y="3895449"/>
                      <a:pt x="2973779" y="3925903"/>
                    </a:cubicBezTo>
                    <a:cubicBezTo>
                      <a:pt x="3053114" y="3955032"/>
                      <a:pt x="3136288" y="3972246"/>
                      <a:pt x="3209225" y="4001375"/>
                    </a:cubicBezTo>
                    <a:cubicBezTo>
                      <a:pt x="3275764" y="4029181"/>
                      <a:pt x="3335905" y="4058311"/>
                      <a:pt x="3396046" y="4094061"/>
                    </a:cubicBezTo>
                    <a:cubicBezTo>
                      <a:pt x="3458746" y="4132460"/>
                      <a:pt x="3520166" y="4186747"/>
                      <a:pt x="3580307" y="4225145"/>
                    </a:cubicBezTo>
                    <a:cubicBezTo>
                      <a:pt x="3636610" y="4260896"/>
                      <a:pt x="3689073" y="4290026"/>
                      <a:pt x="3746654" y="4320479"/>
                    </a:cubicBezTo>
                    <a:cubicBezTo>
                      <a:pt x="3805516" y="4350933"/>
                      <a:pt x="3866937" y="4410517"/>
                      <a:pt x="3927078" y="4409193"/>
                    </a:cubicBezTo>
                    <a:cubicBezTo>
                      <a:pt x="3989778" y="4407869"/>
                      <a:pt x="4076790" y="4346961"/>
                      <a:pt x="4115178" y="4303266"/>
                    </a:cubicBezTo>
                    <a:cubicBezTo>
                      <a:pt x="4143329" y="4271488"/>
                      <a:pt x="4139491" y="4223821"/>
                      <a:pt x="4161243" y="4193368"/>
                    </a:cubicBezTo>
                    <a:cubicBezTo>
                      <a:pt x="4181717" y="4165561"/>
                      <a:pt x="4214986" y="4140404"/>
                      <a:pt x="4239299" y="4125839"/>
                    </a:cubicBezTo>
                    <a:cubicBezTo>
                      <a:pt x="4255933" y="4115247"/>
                      <a:pt x="4268730" y="4111274"/>
                      <a:pt x="4287923" y="4108626"/>
                    </a:cubicBezTo>
                    <a:cubicBezTo>
                      <a:pt x="4316074" y="4104654"/>
                      <a:pt x="4358301" y="4103330"/>
                      <a:pt x="4390291" y="4112598"/>
                    </a:cubicBezTo>
                    <a:cubicBezTo>
                      <a:pt x="4422281" y="4121867"/>
                      <a:pt x="4454271" y="4141728"/>
                      <a:pt x="4478583" y="4165561"/>
                    </a:cubicBezTo>
                    <a:cubicBezTo>
                      <a:pt x="4502895" y="4189395"/>
                      <a:pt x="4523369" y="4227794"/>
                      <a:pt x="4533606" y="4254275"/>
                    </a:cubicBezTo>
                    <a:cubicBezTo>
                      <a:pt x="4541283" y="4272812"/>
                      <a:pt x="4543843" y="4286053"/>
                      <a:pt x="4543843" y="4307238"/>
                    </a:cubicBezTo>
                    <a:cubicBezTo>
                      <a:pt x="4543843" y="4336369"/>
                      <a:pt x="4550241" y="4380063"/>
                      <a:pt x="4527208" y="4410517"/>
                    </a:cubicBezTo>
                    <a:cubicBezTo>
                      <a:pt x="4488820" y="4463480"/>
                      <a:pt x="4342946" y="4521740"/>
                      <a:pt x="4261052" y="4537629"/>
                    </a:cubicBezTo>
                    <a:cubicBezTo>
                      <a:pt x="4195793" y="4549545"/>
                      <a:pt x="4122856" y="4536304"/>
                      <a:pt x="4079349" y="4523064"/>
                    </a:cubicBezTo>
                    <a:cubicBezTo>
                      <a:pt x="4052478" y="4515120"/>
                      <a:pt x="4035843" y="4504527"/>
                      <a:pt x="4017929" y="4489962"/>
                    </a:cubicBezTo>
                    <a:cubicBezTo>
                      <a:pt x="4000015" y="4475397"/>
                      <a:pt x="3984659" y="4456860"/>
                      <a:pt x="3971863" y="4436998"/>
                    </a:cubicBezTo>
                    <a:cubicBezTo>
                      <a:pt x="3959067" y="4417137"/>
                      <a:pt x="3948831" y="4394628"/>
                      <a:pt x="3942433" y="4372119"/>
                    </a:cubicBezTo>
                    <a:cubicBezTo>
                      <a:pt x="3936035" y="4349609"/>
                      <a:pt x="3934755" y="4325776"/>
                      <a:pt x="3936035" y="4301942"/>
                    </a:cubicBezTo>
                    <a:cubicBezTo>
                      <a:pt x="3937314" y="4278108"/>
                      <a:pt x="3942433" y="4254275"/>
                      <a:pt x="3951390" y="4231766"/>
                    </a:cubicBezTo>
                    <a:cubicBezTo>
                      <a:pt x="3960347" y="4210581"/>
                      <a:pt x="3971863" y="4188071"/>
                      <a:pt x="3987218" y="4170858"/>
                    </a:cubicBezTo>
                    <a:cubicBezTo>
                      <a:pt x="4002574" y="4153645"/>
                      <a:pt x="4021767" y="4137756"/>
                      <a:pt x="4040961" y="4125839"/>
                    </a:cubicBezTo>
                    <a:cubicBezTo>
                      <a:pt x="4060155" y="4113922"/>
                      <a:pt x="4083188" y="4105978"/>
                      <a:pt x="4104941" y="4100682"/>
                    </a:cubicBezTo>
                    <a:cubicBezTo>
                      <a:pt x="4126694" y="4095386"/>
                      <a:pt x="4151006" y="4094061"/>
                      <a:pt x="4172760" y="4096709"/>
                    </a:cubicBezTo>
                    <a:cubicBezTo>
                      <a:pt x="4195793" y="4099357"/>
                      <a:pt x="4218825" y="4105978"/>
                      <a:pt x="4239299" y="4116571"/>
                    </a:cubicBezTo>
                    <a:cubicBezTo>
                      <a:pt x="4259772" y="4127163"/>
                      <a:pt x="4278966" y="4141728"/>
                      <a:pt x="4295601" y="4157617"/>
                    </a:cubicBezTo>
                    <a:cubicBezTo>
                      <a:pt x="4312236" y="4173506"/>
                      <a:pt x="4327591" y="4193368"/>
                      <a:pt x="4337828" y="4214553"/>
                    </a:cubicBezTo>
                    <a:cubicBezTo>
                      <a:pt x="4348064" y="4235738"/>
                      <a:pt x="4354462" y="4259572"/>
                      <a:pt x="4358301" y="4282081"/>
                    </a:cubicBezTo>
                    <a:cubicBezTo>
                      <a:pt x="4362140" y="4305915"/>
                      <a:pt x="4362140" y="4331072"/>
                      <a:pt x="4358301" y="4353581"/>
                    </a:cubicBezTo>
                    <a:cubicBezTo>
                      <a:pt x="4354462" y="4376091"/>
                      <a:pt x="4345505" y="4399924"/>
                      <a:pt x="4335268" y="4419786"/>
                    </a:cubicBezTo>
                    <a:cubicBezTo>
                      <a:pt x="4323752" y="4440971"/>
                      <a:pt x="4309676" y="4460832"/>
                      <a:pt x="4293042" y="4476721"/>
                    </a:cubicBezTo>
                    <a:cubicBezTo>
                      <a:pt x="4276407" y="4492610"/>
                      <a:pt x="4257213" y="4507175"/>
                      <a:pt x="4236740" y="4516443"/>
                    </a:cubicBezTo>
                    <a:cubicBezTo>
                      <a:pt x="4216266" y="4525712"/>
                      <a:pt x="4193233" y="4532333"/>
                      <a:pt x="4170201" y="4534981"/>
                    </a:cubicBezTo>
                    <a:cubicBezTo>
                      <a:pt x="4147168" y="4537629"/>
                      <a:pt x="4122856" y="4534981"/>
                      <a:pt x="4101103" y="4529684"/>
                    </a:cubicBezTo>
                    <a:cubicBezTo>
                      <a:pt x="4079349" y="4524388"/>
                      <a:pt x="4056317" y="4515120"/>
                      <a:pt x="4037123" y="4503203"/>
                    </a:cubicBezTo>
                    <a:cubicBezTo>
                      <a:pt x="4017929" y="4491286"/>
                      <a:pt x="3998735" y="4475397"/>
                      <a:pt x="3984659" y="4456860"/>
                    </a:cubicBezTo>
                    <a:cubicBezTo>
                      <a:pt x="3970584" y="4438323"/>
                      <a:pt x="3957788" y="4417137"/>
                      <a:pt x="3950111" y="4394628"/>
                    </a:cubicBezTo>
                    <a:cubicBezTo>
                      <a:pt x="3942433" y="4373443"/>
                      <a:pt x="3937314" y="4349609"/>
                      <a:pt x="3936035" y="4325776"/>
                    </a:cubicBezTo>
                    <a:cubicBezTo>
                      <a:pt x="3934755" y="4301942"/>
                      <a:pt x="3937314" y="4276785"/>
                      <a:pt x="3943713" y="4254275"/>
                    </a:cubicBezTo>
                    <a:cubicBezTo>
                      <a:pt x="3950111" y="4231766"/>
                      <a:pt x="3960347" y="4209256"/>
                      <a:pt x="3973143" y="4190720"/>
                    </a:cubicBezTo>
                    <a:cubicBezTo>
                      <a:pt x="3985939" y="4170858"/>
                      <a:pt x="4003853" y="4153645"/>
                      <a:pt x="4021767" y="4139080"/>
                    </a:cubicBezTo>
                    <a:cubicBezTo>
                      <a:pt x="4039682" y="4124516"/>
                      <a:pt x="4053757" y="4113922"/>
                      <a:pt x="4081909" y="4105978"/>
                    </a:cubicBezTo>
                    <a:cubicBezTo>
                      <a:pt x="4131813" y="4092737"/>
                      <a:pt x="4300719" y="4078173"/>
                      <a:pt x="4308397" y="4100682"/>
                    </a:cubicBezTo>
                    <a:cubicBezTo>
                      <a:pt x="4316074" y="4123191"/>
                      <a:pt x="4140770" y="4243683"/>
                      <a:pt x="4135652" y="4238386"/>
                    </a:cubicBezTo>
                    <a:cubicBezTo>
                      <a:pt x="4131813" y="4234414"/>
                      <a:pt x="4171480" y="4176155"/>
                      <a:pt x="4197072" y="4154969"/>
                    </a:cubicBezTo>
                    <a:cubicBezTo>
                      <a:pt x="4222664" y="4133784"/>
                      <a:pt x="4255933" y="4115247"/>
                      <a:pt x="4287923" y="4108626"/>
                    </a:cubicBezTo>
                    <a:cubicBezTo>
                      <a:pt x="4319913" y="4102006"/>
                      <a:pt x="4358301" y="4103330"/>
                      <a:pt x="4390291" y="4112598"/>
                    </a:cubicBezTo>
                    <a:cubicBezTo>
                      <a:pt x="4422281" y="4121867"/>
                      <a:pt x="4454271" y="4141728"/>
                      <a:pt x="4478583" y="4165561"/>
                    </a:cubicBezTo>
                    <a:cubicBezTo>
                      <a:pt x="4502895" y="4189395"/>
                      <a:pt x="4523369" y="4227794"/>
                      <a:pt x="4533606" y="4254275"/>
                    </a:cubicBezTo>
                    <a:cubicBezTo>
                      <a:pt x="4541283" y="4272812"/>
                      <a:pt x="4543843" y="4286053"/>
                      <a:pt x="4543843" y="4307238"/>
                    </a:cubicBezTo>
                    <a:cubicBezTo>
                      <a:pt x="4543843" y="4336369"/>
                      <a:pt x="4541283" y="4374767"/>
                      <a:pt x="4527208" y="4410517"/>
                    </a:cubicBezTo>
                    <a:cubicBezTo>
                      <a:pt x="4509293" y="4455536"/>
                      <a:pt x="4469626" y="4504527"/>
                      <a:pt x="4432518" y="4549545"/>
                    </a:cubicBezTo>
                    <a:cubicBezTo>
                      <a:pt x="4392850" y="4598537"/>
                      <a:pt x="4345505" y="4648851"/>
                      <a:pt x="4295601" y="4692546"/>
                    </a:cubicBezTo>
                    <a:cubicBezTo>
                      <a:pt x="4244417" y="4737565"/>
                      <a:pt x="4190674" y="4783908"/>
                      <a:pt x="4127974" y="4813038"/>
                    </a:cubicBezTo>
                    <a:cubicBezTo>
                      <a:pt x="4062715" y="4843492"/>
                      <a:pt x="3988498" y="4875270"/>
                      <a:pt x="3907884" y="4866001"/>
                    </a:cubicBezTo>
                    <a:cubicBezTo>
                      <a:pt x="3801677" y="4854084"/>
                      <a:pt x="3681396" y="4764047"/>
                      <a:pt x="3553436" y="4695194"/>
                    </a:cubicBezTo>
                    <a:cubicBezTo>
                      <a:pt x="3392207" y="4609129"/>
                      <a:pt x="3161880" y="4451563"/>
                      <a:pt x="3022404" y="4381387"/>
                    </a:cubicBezTo>
                    <a:cubicBezTo>
                      <a:pt x="2936671" y="4339016"/>
                      <a:pt x="2877810" y="4316507"/>
                      <a:pt x="2806152" y="4292673"/>
                    </a:cubicBezTo>
                    <a:cubicBezTo>
                      <a:pt x="2739613" y="4270164"/>
                      <a:pt x="2684591" y="4271488"/>
                      <a:pt x="2610374" y="4241034"/>
                    </a:cubicBezTo>
                    <a:cubicBezTo>
                      <a:pt x="2500329" y="4196016"/>
                      <a:pt x="2308390" y="4103330"/>
                      <a:pt x="2225216" y="4014616"/>
                    </a:cubicBezTo>
                    <a:cubicBezTo>
                      <a:pt x="2165075" y="3951061"/>
                      <a:pt x="2120289" y="3874263"/>
                      <a:pt x="2117730" y="3804087"/>
                    </a:cubicBezTo>
                    <a:cubicBezTo>
                      <a:pt x="2115171" y="3735235"/>
                      <a:pt x="2157398" y="3639901"/>
                      <a:pt x="2206022" y="3594883"/>
                    </a:cubicBezTo>
                    <a:cubicBezTo>
                      <a:pt x="2250808" y="3552512"/>
                      <a:pt x="2330143" y="3527354"/>
                      <a:pt x="2390284" y="3532651"/>
                    </a:cubicBezTo>
                    <a:cubicBezTo>
                      <a:pt x="2451704" y="3537947"/>
                      <a:pt x="2506727" y="3612096"/>
                      <a:pt x="2569427" y="3627985"/>
                    </a:cubicBezTo>
                    <a:cubicBezTo>
                      <a:pt x="2630848" y="3642549"/>
                      <a:pt x="2697387" y="3634605"/>
                      <a:pt x="2762646" y="3626661"/>
                    </a:cubicBezTo>
                    <a:cubicBezTo>
                      <a:pt x="2833024" y="3617392"/>
                      <a:pt x="2905961" y="3598855"/>
                      <a:pt x="2978898" y="3573697"/>
                    </a:cubicBezTo>
                    <a:cubicBezTo>
                      <a:pt x="3058232" y="3545892"/>
                      <a:pt x="3146525" y="3499549"/>
                      <a:pt x="3222021" y="3459826"/>
                    </a:cubicBezTo>
                    <a:cubicBezTo>
                      <a:pt x="3289839" y="3422752"/>
                      <a:pt x="3349980" y="3390973"/>
                      <a:pt x="3411401" y="3344631"/>
                    </a:cubicBezTo>
                    <a:cubicBezTo>
                      <a:pt x="3476660" y="3294316"/>
                      <a:pt x="3539360" y="3168528"/>
                      <a:pt x="3600781" y="3167204"/>
                    </a:cubicBezTo>
                    <a:cubicBezTo>
                      <a:pt x="3655803" y="3165880"/>
                      <a:pt x="3769688" y="3285047"/>
                      <a:pt x="3762010" y="3304909"/>
                    </a:cubicBezTo>
                    <a:cubicBezTo>
                      <a:pt x="3753052" y="3327418"/>
                      <a:pt x="3540640" y="3328742"/>
                      <a:pt x="3493295" y="3274455"/>
                    </a:cubicBezTo>
                    <a:cubicBezTo>
                      <a:pt x="3439552" y="3213547"/>
                      <a:pt x="3435713" y="3046713"/>
                      <a:pt x="3489456" y="2927545"/>
                    </a:cubicBezTo>
                    <a:cubicBezTo>
                      <a:pt x="3579028" y="2727609"/>
                      <a:pt x="4011531" y="2445579"/>
                      <a:pt x="4223944" y="2302578"/>
                    </a:cubicBezTo>
                    <a:cubicBezTo>
                      <a:pt x="4367258" y="2205920"/>
                      <a:pt x="4500336" y="2135744"/>
                      <a:pt x="4609102" y="2102642"/>
                    </a:cubicBezTo>
                    <a:cubicBezTo>
                      <a:pt x="4682038" y="2080133"/>
                      <a:pt x="4746018" y="2065568"/>
                      <a:pt x="4803600" y="2082781"/>
                    </a:cubicBezTo>
                    <a:cubicBezTo>
                      <a:pt x="4861182" y="2099994"/>
                      <a:pt x="4941797" y="2143688"/>
                      <a:pt x="4955872" y="2201948"/>
                    </a:cubicBezTo>
                    <a:cubicBezTo>
                      <a:pt x="4975066" y="2281393"/>
                      <a:pt x="4873978" y="2465440"/>
                      <a:pt x="4804880" y="2543561"/>
                    </a:cubicBezTo>
                    <a:cubicBezTo>
                      <a:pt x="4749858" y="2605793"/>
                      <a:pt x="4664124" y="2611090"/>
                      <a:pt x="4603983" y="2660081"/>
                    </a:cubicBezTo>
                    <a:cubicBezTo>
                      <a:pt x="4541283" y="2710396"/>
                      <a:pt x="4505455" y="2763359"/>
                      <a:pt x="4437636" y="2841480"/>
                    </a:cubicBezTo>
                    <a:cubicBezTo>
                      <a:pt x="4321193" y="2975212"/>
                      <a:pt x="4111340" y="3262538"/>
                      <a:pt x="3980821" y="3398918"/>
                    </a:cubicBezTo>
                    <a:cubicBezTo>
                      <a:pt x="3895088" y="3488956"/>
                      <a:pt x="3810634" y="3563104"/>
                      <a:pt x="3751773" y="3604151"/>
                    </a:cubicBezTo>
                    <a:cubicBezTo>
                      <a:pt x="3719783" y="3626661"/>
                      <a:pt x="3694191" y="3639901"/>
                      <a:pt x="3669879" y="3647845"/>
                    </a:cubicBezTo>
                    <a:cubicBezTo>
                      <a:pt x="3651964" y="3653142"/>
                      <a:pt x="3640448" y="3654466"/>
                      <a:pt x="3622534" y="3653142"/>
                    </a:cubicBezTo>
                    <a:cubicBezTo>
                      <a:pt x="3596942" y="3650494"/>
                      <a:pt x="3559834" y="3642549"/>
                      <a:pt x="3532962" y="3627984"/>
                    </a:cubicBezTo>
                    <a:cubicBezTo>
                      <a:pt x="3507371" y="3613420"/>
                      <a:pt x="3481779" y="3589586"/>
                      <a:pt x="3465144" y="3563104"/>
                    </a:cubicBezTo>
                    <a:cubicBezTo>
                      <a:pt x="3448509" y="3536623"/>
                      <a:pt x="3435713" y="3503521"/>
                      <a:pt x="3433154" y="3471743"/>
                    </a:cubicBezTo>
                    <a:cubicBezTo>
                      <a:pt x="3430595" y="3441289"/>
                      <a:pt x="3438272" y="3401567"/>
                      <a:pt x="3445950" y="3376408"/>
                    </a:cubicBezTo>
                    <a:cubicBezTo>
                      <a:pt x="3451068" y="3359196"/>
                      <a:pt x="3457466" y="3349927"/>
                      <a:pt x="3468983" y="3334038"/>
                    </a:cubicBezTo>
                    <a:cubicBezTo>
                      <a:pt x="3490736" y="3304908"/>
                      <a:pt x="3524005" y="3271806"/>
                      <a:pt x="3575189" y="3226787"/>
                    </a:cubicBezTo>
                    <a:cubicBezTo>
                      <a:pt x="3685234" y="3131454"/>
                      <a:pt x="3946271" y="2946082"/>
                      <a:pt x="4127974" y="2821618"/>
                    </a:cubicBezTo>
                    <a:cubicBezTo>
                      <a:pt x="4298160" y="2705099"/>
                      <a:pt x="4486261" y="2575339"/>
                      <a:pt x="4629575" y="2498543"/>
                    </a:cubicBezTo>
                    <a:cubicBezTo>
                      <a:pt x="4729384" y="2445579"/>
                      <a:pt x="4798482" y="2412477"/>
                      <a:pt x="4893172" y="2384671"/>
                    </a:cubicBezTo>
                    <a:cubicBezTo>
                      <a:pt x="4998099" y="2354217"/>
                      <a:pt x="5155489" y="2322439"/>
                      <a:pt x="5232265" y="2327736"/>
                    </a:cubicBezTo>
                    <a:cubicBezTo>
                      <a:pt x="5273212" y="2330384"/>
                      <a:pt x="5300083" y="2344949"/>
                      <a:pt x="5323116" y="2356866"/>
                    </a:cubicBezTo>
                    <a:cubicBezTo>
                      <a:pt x="5339751" y="2366134"/>
                      <a:pt x="5348708" y="2372755"/>
                      <a:pt x="5361504" y="2387319"/>
                    </a:cubicBezTo>
                    <a:cubicBezTo>
                      <a:pt x="5379418" y="2407181"/>
                      <a:pt x="5403730" y="2441607"/>
                      <a:pt x="5412688" y="2472061"/>
                    </a:cubicBezTo>
                    <a:cubicBezTo>
                      <a:pt x="5421645" y="2502515"/>
                      <a:pt x="5424204" y="2539589"/>
                      <a:pt x="5419085" y="2571367"/>
                    </a:cubicBezTo>
                    <a:cubicBezTo>
                      <a:pt x="5413967" y="2603145"/>
                      <a:pt x="5393493" y="2640219"/>
                      <a:pt x="5379418" y="2662729"/>
                    </a:cubicBezTo>
                    <a:cubicBezTo>
                      <a:pt x="5369181" y="2678618"/>
                      <a:pt x="5364063" y="2683914"/>
                      <a:pt x="5346149" y="2698479"/>
                    </a:cubicBezTo>
                    <a:cubicBezTo>
                      <a:pt x="5302642" y="2732905"/>
                      <a:pt x="5181081" y="2784544"/>
                      <a:pt x="5092789" y="2842804"/>
                    </a:cubicBezTo>
                    <a:cubicBezTo>
                      <a:pt x="4986583" y="2912980"/>
                      <a:pt x="4863741" y="2999045"/>
                      <a:pt x="4757535" y="3097027"/>
                    </a:cubicBezTo>
                    <a:cubicBezTo>
                      <a:pt x="4644931" y="3200306"/>
                      <a:pt x="4525928" y="3347279"/>
                      <a:pt x="4440195" y="3447910"/>
                    </a:cubicBezTo>
                    <a:cubicBezTo>
                      <a:pt x="4378775" y="3519410"/>
                      <a:pt x="4341667" y="3564428"/>
                      <a:pt x="4289203" y="3635929"/>
                    </a:cubicBezTo>
                    <a:cubicBezTo>
                      <a:pt x="4225223" y="3723318"/>
                      <a:pt x="4152286" y="3847782"/>
                      <a:pt x="4084468" y="3933847"/>
                    </a:cubicBezTo>
                    <a:cubicBezTo>
                      <a:pt x="4026886" y="4006672"/>
                      <a:pt x="3968025" y="4129812"/>
                      <a:pt x="3913002" y="4127163"/>
                    </a:cubicBezTo>
                    <a:cubicBezTo>
                      <a:pt x="3854141" y="4124515"/>
                      <a:pt x="3730020" y="3976218"/>
                      <a:pt x="3741536" y="3891477"/>
                    </a:cubicBezTo>
                    <a:cubicBezTo>
                      <a:pt x="3760730" y="3756420"/>
                      <a:pt x="4110060" y="3614744"/>
                      <a:pt x="4326311" y="3443937"/>
                    </a:cubicBezTo>
                    <a:cubicBezTo>
                      <a:pt x="4603983" y="3224139"/>
                      <a:pt x="5109424" y="2758063"/>
                      <a:pt x="5266814" y="2677294"/>
                    </a:cubicBezTo>
                    <a:cubicBezTo>
                      <a:pt x="5312879" y="2653460"/>
                      <a:pt x="5332073" y="2650812"/>
                      <a:pt x="5364063" y="2650812"/>
                    </a:cubicBezTo>
                    <a:cubicBezTo>
                      <a:pt x="5396053" y="2650812"/>
                      <a:pt x="5435720" y="2662729"/>
                      <a:pt x="5461312" y="2673321"/>
                    </a:cubicBezTo>
                    <a:cubicBezTo>
                      <a:pt x="5479227" y="2681266"/>
                      <a:pt x="5489463" y="2687886"/>
                      <a:pt x="5503539" y="2702451"/>
                    </a:cubicBezTo>
                    <a:cubicBezTo>
                      <a:pt x="5522733" y="2722312"/>
                      <a:pt x="5549604" y="2760711"/>
                      <a:pt x="5561120" y="2785868"/>
                    </a:cubicBezTo>
                    <a:cubicBezTo>
                      <a:pt x="5570078" y="2804405"/>
                      <a:pt x="5573917" y="2816322"/>
                      <a:pt x="5575196" y="2836183"/>
                    </a:cubicBezTo>
                    <a:cubicBezTo>
                      <a:pt x="5577755" y="2863989"/>
                      <a:pt x="5576476" y="2907684"/>
                      <a:pt x="5564959" y="2939462"/>
                    </a:cubicBezTo>
                    <a:cubicBezTo>
                      <a:pt x="5553443" y="2971240"/>
                      <a:pt x="5529131" y="3005666"/>
                      <a:pt x="5509937" y="3025527"/>
                    </a:cubicBezTo>
                    <a:cubicBezTo>
                      <a:pt x="5497141" y="3040092"/>
                      <a:pt x="5485625" y="3059953"/>
                      <a:pt x="5468990" y="3055981"/>
                    </a:cubicBezTo>
                    <a:cubicBezTo>
                      <a:pt x="5422925" y="3045388"/>
                      <a:pt x="5246340" y="2731581"/>
                      <a:pt x="5268093" y="2678618"/>
                    </a:cubicBezTo>
                    <a:cubicBezTo>
                      <a:pt x="5278330" y="2652136"/>
                      <a:pt x="5332073" y="2653460"/>
                      <a:pt x="5364063" y="2652136"/>
                    </a:cubicBezTo>
                    <a:cubicBezTo>
                      <a:pt x="5396053" y="2650812"/>
                      <a:pt x="5437000" y="2664053"/>
                      <a:pt x="5462592" y="2674646"/>
                    </a:cubicBezTo>
                    <a:cubicBezTo>
                      <a:pt x="5480506" y="2682590"/>
                      <a:pt x="5490743" y="2689210"/>
                      <a:pt x="5504818" y="2703775"/>
                    </a:cubicBezTo>
                    <a:cubicBezTo>
                      <a:pt x="5524013" y="2723636"/>
                      <a:pt x="5550884" y="2763359"/>
                      <a:pt x="5562400" y="2788516"/>
                    </a:cubicBezTo>
                    <a:cubicBezTo>
                      <a:pt x="5571357" y="2807054"/>
                      <a:pt x="5575196" y="2818970"/>
                      <a:pt x="5576476" y="2838831"/>
                    </a:cubicBezTo>
                    <a:cubicBezTo>
                      <a:pt x="5579035" y="2866637"/>
                      <a:pt x="5577755" y="2910332"/>
                      <a:pt x="5566239" y="2942110"/>
                    </a:cubicBezTo>
                    <a:cubicBezTo>
                      <a:pt x="5554723" y="2973888"/>
                      <a:pt x="5540647" y="3000369"/>
                      <a:pt x="5511216" y="3028175"/>
                    </a:cubicBezTo>
                    <a:cubicBezTo>
                      <a:pt x="5461312" y="3075842"/>
                      <a:pt x="5334632" y="3115565"/>
                      <a:pt x="5261695" y="3163232"/>
                    </a:cubicBezTo>
                    <a:cubicBezTo>
                      <a:pt x="5200275" y="3202954"/>
                      <a:pt x="5159328" y="3234732"/>
                      <a:pt x="5100466" y="3289019"/>
                    </a:cubicBezTo>
                    <a:cubicBezTo>
                      <a:pt x="5016013" y="3368464"/>
                      <a:pt x="4902129" y="3518086"/>
                      <a:pt x="4813837" y="3608123"/>
                    </a:cubicBezTo>
                    <a:cubicBezTo>
                      <a:pt x="4743459" y="3679624"/>
                      <a:pt x="4675641" y="3727291"/>
                      <a:pt x="4618059" y="3792171"/>
                    </a:cubicBezTo>
                    <a:cubicBezTo>
                      <a:pt x="4563036" y="3854402"/>
                      <a:pt x="4523369" y="3932523"/>
                      <a:pt x="4470906" y="3988135"/>
                    </a:cubicBezTo>
                    <a:cubicBezTo>
                      <a:pt x="4423561" y="4037126"/>
                      <a:pt x="4358301" y="4059635"/>
                      <a:pt x="4322473" y="4111274"/>
                    </a:cubicBezTo>
                    <a:cubicBezTo>
                      <a:pt x="4287923" y="4161590"/>
                      <a:pt x="4291762" y="4255599"/>
                      <a:pt x="4258493" y="4291350"/>
                    </a:cubicBezTo>
                    <a:cubicBezTo>
                      <a:pt x="4234180" y="4317831"/>
                      <a:pt x="4199631" y="4327100"/>
                      <a:pt x="4167642" y="4332396"/>
                    </a:cubicBezTo>
                    <a:cubicBezTo>
                      <a:pt x="4136931" y="4337692"/>
                      <a:pt x="4095984" y="4332396"/>
                      <a:pt x="4070392" y="4325776"/>
                    </a:cubicBezTo>
                    <a:cubicBezTo>
                      <a:pt x="4051198" y="4320479"/>
                      <a:pt x="4039682" y="4315183"/>
                      <a:pt x="4024327" y="4303266"/>
                    </a:cubicBezTo>
                    <a:cubicBezTo>
                      <a:pt x="4002574" y="4287377"/>
                      <a:pt x="3971863" y="4254275"/>
                      <a:pt x="3956508" y="4231766"/>
                    </a:cubicBezTo>
                    <a:cubicBezTo>
                      <a:pt x="3946271" y="4215877"/>
                      <a:pt x="3941153" y="4203960"/>
                      <a:pt x="3936035" y="4184099"/>
                    </a:cubicBezTo>
                    <a:cubicBezTo>
                      <a:pt x="3929637" y="4157617"/>
                      <a:pt x="3924518" y="4113922"/>
                      <a:pt x="3930916" y="4082144"/>
                    </a:cubicBezTo>
                    <a:cubicBezTo>
                      <a:pt x="3937314" y="4049043"/>
                      <a:pt x="3946271" y="4025209"/>
                      <a:pt x="3973143" y="3989459"/>
                    </a:cubicBezTo>
                    <a:cubicBezTo>
                      <a:pt x="4028166" y="3915310"/>
                      <a:pt x="4257213" y="3765689"/>
                      <a:pt x="4294321" y="3706105"/>
                    </a:cubicBezTo>
                    <a:cubicBezTo>
                      <a:pt x="4307118" y="3686244"/>
                      <a:pt x="4299440" y="3674327"/>
                      <a:pt x="4307118" y="3657114"/>
                    </a:cubicBezTo>
                    <a:cubicBezTo>
                      <a:pt x="4318634" y="3631957"/>
                      <a:pt x="4341667" y="3597531"/>
                      <a:pt x="4365979" y="3576345"/>
                    </a:cubicBezTo>
                    <a:cubicBezTo>
                      <a:pt x="4390291" y="3555160"/>
                      <a:pt x="4423561" y="3539271"/>
                      <a:pt x="4454271" y="3532651"/>
                    </a:cubicBezTo>
                    <a:cubicBezTo>
                      <a:pt x="4484981" y="3526030"/>
                      <a:pt x="4520810" y="3527354"/>
                      <a:pt x="4551520" y="3536623"/>
                    </a:cubicBezTo>
                    <a:cubicBezTo>
                      <a:pt x="4582230" y="3545892"/>
                      <a:pt x="4612941" y="3564428"/>
                      <a:pt x="4635973" y="3586938"/>
                    </a:cubicBezTo>
                    <a:cubicBezTo>
                      <a:pt x="4659006" y="3609447"/>
                      <a:pt x="4678200" y="3646522"/>
                      <a:pt x="4688436" y="3671679"/>
                    </a:cubicBezTo>
                    <a:cubicBezTo>
                      <a:pt x="4694835" y="3690216"/>
                      <a:pt x="4696114" y="3704781"/>
                      <a:pt x="4697394" y="3721994"/>
                    </a:cubicBezTo>
                    <a:cubicBezTo>
                      <a:pt x="4698673" y="3739207"/>
                      <a:pt x="4702512" y="3753772"/>
                      <a:pt x="4696114" y="3772310"/>
                    </a:cubicBezTo>
                    <a:cubicBezTo>
                      <a:pt x="4684598" y="3804087"/>
                      <a:pt x="4633414" y="3837189"/>
                      <a:pt x="4609102" y="3883532"/>
                    </a:cubicBezTo>
                    <a:cubicBezTo>
                      <a:pt x="4578392" y="3943116"/>
                      <a:pt x="4568155" y="4075524"/>
                      <a:pt x="4538724" y="4108626"/>
                    </a:cubicBezTo>
                    <a:cubicBezTo>
                      <a:pt x="4524648" y="4124515"/>
                      <a:pt x="4510573" y="4123191"/>
                      <a:pt x="4492659" y="4127163"/>
                    </a:cubicBezTo>
                    <a:cubicBezTo>
                      <a:pt x="4467067" y="4132460"/>
                      <a:pt x="4427399" y="4136432"/>
                      <a:pt x="4396689" y="4129812"/>
                    </a:cubicBezTo>
                    <a:cubicBezTo>
                      <a:pt x="4365979" y="4123191"/>
                      <a:pt x="4333989" y="4105978"/>
                      <a:pt x="4309677" y="4084792"/>
                    </a:cubicBezTo>
                    <a:cubicBezTo>
                      <a:pt x="4285364" y="4063608"/>
                      <a:pt x="4264891" y="4027857"/>
                      <a:pt x="4253374" y="4004024"/>
                    </a:cubicBezTo>
                    <a:cubicBezTo>
                      <a:pt x="4245697" y="3986810"/>
                      <a:pt x="4241858" y="3974894"/>
                      <a:pt x="4240578" y="3956357"/>
                    </a:cubicBezTo>
                    <a:cubicBezTo>
                      <a:pt x="4238019" y="3928551"/>
                      <a:pt x="4241858" y="3882208"/>
                      <a:pt x="4249536" y="3855727"/>
                    </a:cubicBezTo>
                    <a:cubicBezTo>
                      <a:pt x="4254654" y="3837189"/>
                      <a:pt x="4258493" y="3826597"/>
                      <a:pt x="4271289" y="3810708"/>
                    </a:cubicBezTo>
                    <a:cubicBezTo>
                      <a:pt x="4293042" y="3781578"/>
                      <a:pt x="4340387" y="3741855"/>
                      <a:pt x="4382613" y="3710078"/>
                    </a:cubicBezTo>
                    <a:cubicBezTo>
                      <a:pt x="4432518" y="3673003"/>
                      <a:pt x="4495218" y="3638577"/>
                      <a:pt x="4556638" y="3602827"/>
                    </a:cubicBezTo>
                    <a:cubicBezTo>
                      <a:pt x="4621898" y="3564428"/>
                      <a:pt x="4687157" y="3524706"/>
                      <a:pt x="4762653" y="3487632"/>
                    </a:cubicBezTo>
                    <a:cubicBezTo>
                      <a:pt x="4852225" y="3443937"/>
                      <a:pt x="4960990" y="3383029"/>
                      <a:pt x="5060799" y="3357872"/>
                    </a:cubicBezTo>
                    <a:cubicBezTo>
                      <a:pt x="5154210" y="3334038"/>
                      <a:pt x="5257856" y="3332714"/>
                      <a:pt x="5343590" y="3332714"/>
                    </a:cubicBezTo>
                    <a:cubicBezTo>
                      <a:pt x="5415247" y="3332714"/>
                      <a:pt x="5527851" y="3316825"/>
                      <a:pt x="5541927" y="3351251"/>
                    </a:cubicBezTo>
                    <a:cubicBezTo>
                      <a:pt x="5562400" y="3402890"/>
                      <a:pt x="5366622" y="3577669"/>
                      <a:pt x="5266814" y="3688892"/>
                    </a:cubicBezTo>
                    <a:cubicBezTo>
                      <a:pt x="5159328" y="3808059"/>
                      <a:pt x="5032648" y="3936496"/>
                      <a:pt x="4914925" y="4043746"/>
                    </a:cubicBezTo>
                    <a:cubicBezTo>
                      <a:pt x="4807439" y="4143052"/>
                      <a:pt x="4670522" y="4275461"/>
                      <a:pt x="4591188" y="4312535"/>
                    </a:cubicBezTo>
                    <a:cubicBezTo>
                      <a:pt x="4552800" y="4329748"/>
                      <a:pt x="4522089" y="4329748"/>
                      <a:pt x="4495218" y="4328424"/>
                    </a:cubicBezTo>
                    <a:cubicBezTo>
                      <a:pt x="4476024" y="4328424"/>
                      <a:pt x="4464508" y="4325776"/>
                      <a:pt x="4447873" y="4317831"/>
                    </a:cubicBezTo>
                    <a:cubicBezTo>
                      <a:pt x="4423561" y="4307238"/>
                      <a:pt x="4389011" y="4287377"/>
                      <a:pt x="4367258" y="4263543"/>
                    </a:cubicBezTo>
                    <a:cubicBezTo>
                      <a:pt x="4345505" y="4239710"/>
                      <a:pt x="4328871" y="4207933"/>
                      <a:pt x="4319913" y="4177478"/>
                    </a:cubicBezTo>
                    <a:cubicBezTo>
                      <a:pt x="4310956" y="4147025"/>
                      <a:pt x="4309677" y="4109951"/>
                      <a:pt x="4316075" y="4078172"/>
                    </a:cubicBezTo>
                    <a:cubicBezTo>
                      <a:pt x="4322473" y="4046394"/>
                      <a:pt x="4328871" y="4022561"/>
                      <a:pt x="4358301" y="3988135"/>
                    </a:cubicBezTo>
                    <a:cubicBezTo>
                      <a:pt x="4431238" y="3902069"/>
                      <a:pt x="4692276" y="3748476"/>
                      <a:pt x="4857343" y="3643874"/>
                    </a:cubicBezTo>
                    <a:cubicBezTo>
                      <a:pt x="5013454" y="3544567"/>
                      <a:pt x="5188758" y="3435992"/>
                      <a:pt x="5323116" y="3373761"/>
                    </a:cubicBezTo>
                    <a:cubicBezTo>
                      <a:pt x="5419085" y="3328742"/>
                      <a:pt x="5529131" y="3295640"/>
                      <a:pt x="5581594" y="3282399"/>
                    </a:cubicBezTo>
                    <a:cubicBezTo>
                      <a:pt x="5604627" y="3277103"/>
                      <a:pt x="5612305" y="3274455"/>
                      <a:pt x="5631498" y="3275779"/>
                    </a:cubicBezTo>
                    <a:cubicBezTo>
                      <a:pt x="5658370" y="3277103"/>
                      <a:pt x="5700596" y="3285047"/>
                      <a:pt x="5728748" y="3300936"/>
                    </a:cubicBezTo>
                    <a:cubicBezTo>
                      <a:pt x="5756898" y="3316825"/>
                      <a:pt x="5786330" y="3348603"/>
                      <a:pt x="5802964" y="3371112"/>
                    </a:cubicBezTo>
                    <a:cubicBezTo>
                      <a:pt x="5814480" y="3387002"/>
                      <a:pt x="5820878" y="3398918"/>
                      <a:pt x="5825997" y="3417455"/>
                    </a:cubicBezTo>
                    <a:cubicBezTo>
                      <a:pt x="5833674" y="3443937"/>
                      <a:pt x="5838793" y="3491604"/>
                      <a:pt x="5837513" y="3519410"/>
                    </a:cubicBezTo>
                    <a:cubicBezTo>
                      <a:pt x="5836233" y="3539271"/>
                      <a:pt x="5832395" y="3552512"/>
                      <a:pt x="5824717" y="3571049"/>
                    </a:cubicBezTo>
                    <a:cubicBezTo>
                      <a:pt x="5813201" y="3596206"/>
                      <a:pt x="5788888" y="3634605"/>
                      <a:pt x="5768415" y="3655790"/>
                    </a:cubicBezTo>
                    <a:cubicBezTo>
                      <a:pt x="5751780" y="3673003"/>
                      <a:pt x="5740264" y="3684920"/>
                      <a:pt x="5714672" y="3694188"/>
                    </a:cubicBezTo>
                    <a:cubicBezTo>
                      <a:pt x="5664768" y="3711402"/>
                      <a:pt x="5548325" y="3674327"/>
                      <a:pt x="5476667" y="3699485"/>
                    </a:cubicBezTo>
                    <a:cubicBezTo>
                      <a:pt x="5405010" y="3724642"/>
                      <a:pt x="5346149" y="3794819"/>
                      <a:pt x="5284728" y="3846458"/>
                    </a:cubicBezTo>
                    <a:cubicBezTo>
                      <a:pt x="5224587" y="3896773"/>
                      <a:pt x="5160608" y="4017265"/>
                      <a:pt x="5111983" y="4006672"/>
                    </a:cubicBezTo>
                    <a:cubicBezTo>
                      <a:pt x="5056960" y="3994755"/>
                      <a:pt x="4959711" y="3782902"/>
                      <a:pt x="4985303" y="3727291"/>
                    </a:cubicBezTo>
                    <a:cubicBezTo>
                      <a:pt x="5009615" y="3676975"/>
                      <a:pt x="5131177" y="3688892"/>
                      <a:pt x="5228426" y="3671679"/>
                    </a:cubicBezTo>
                    <a:cubicBezTo>
                      <a:pt x="5367902" y="3646522"/>
                      <a:pt x="5618702" y="3630633"/>
                      <a:pt x="5745382" y="3608123"/>
                    </a:cubicBezTo>
                    <a:cubicBezTo>
                      <a:pt x="5819599" y="3594882"/>
                      <a:pt x="5881019" y="3545892"/>
                      <a:pt x="5921967" y="3568401"/>
                    </a:cubicBezTo>
                    <a:cubicBezTo>
                      <a:pt x="5964193" y="3590910"/>
                      <a:pt x="6003860" y="3741855"/>
                      <a:pt x="5992344" y="3749800"/>
                    </a:cubicBezTo>
                    <a:cubicBezTo>
                      <a:pt x="5974430" y="3761717"/>
                      <a:pt x="5804244" y="3555160"/>
                      <a:pt x="5701876" y="3425400"/>
                    </a:cubicBezTo>
                    <a:cubicBezTo>
                      <a:pt x="5568798" y="3255917"/>
                      <a:pt x="5407569" y="2973888"/>
                      <a:pt x="5275771" y="2805729"/>
                    </a:cubicBezTo>
                    <a:cubicBezTo>
                      <a:pt x="5177242" y="2679942"/>
                      <a:pt x="5090230" y="2592552"/>
                      <a:pt x="4996819" y="2493246"/>
                    </a:cubicBezTo>
                    <a:cubicBezTo>
                      <a:pt x="4905968" y="2396588"/>
                      <a:pt x="4795923" y="2326412"/>
                      <a:pt x="4721706" y="2215189"/>
                    </a:cubicBezTo>
                    <a:cubicBezTo>
                      <a:pt x="4641092" y="2094697"/>
                      <a:pt x="4529767" y="1873576"/>
                      <a:pt x="4540004" y="1786186"/>
                    </a:cubicBezTo>
                    <a:cubicBezTo>
                      <a:pt x="4545122" y="1745140"/>
                      <a:pt x="4577112" y="1721306"/>
                      <a:pt x="4602704" y="1700121"/>
                    </a:cubicBezTo>
                    <a:cubicBezTo>
                      <a:pt x="4629575" y="1677612"/>
                      <a:pt x="4670522" y="1663047"/>
                      <a:pt x="4697394" y="1655102"/>
                    </a:cubicBezTo>
                    <a:cubicBezTo>
                      <a:pt x="4716588" y="1649806"/>
                      <a:pt x="4729384" y="1648482"/>
                      <a:pt x="4748578" y="1651130"/>
                    </a:cubicBezTo>
                    <a:cubicBezTo>
                      <a:pt x="4776729" y="1653778"/>
                      <a:pt x="4818955" y="1663047"/>
                      <a:pt x="4848386" y="1680260"/>
                    </a:cubicBezTo>
                    <a:cubicBezTo>
                      <a:pt x="4877817" y="1697473"/>
                      <a:pt x="4905968" y="1726603"/>
                      <a:pt x="4923883" y="1755732"/>
                    </a:cubicBezTo>
                    <a:cubicBezTo>
                      <a:pt x="4941797" y="1784862"/>
                      <a:pt x="4953313" y="1823261"/>
                      <a:pt x="4955872" y="1857687"/>
                    </a:cubicBezTo>
                    <a:cubicBezTo>
                      <a:pt x="4958431" y="1892113"/>
                      <a:pt x="4954593" y="1933160"/>
                      <a:pt x="4939237" y="1963613"/>
                    </a:cubicBezTo>
                    <a:cubicBezTo>
                      <a:pt x="4922603" y="1996715"/>
                      <a:pt x="4890613" y="2019225"/>
                      <a:pt x="4857343" y="2047031"/>
                    </a:cubicBezTo>
                    <a:cubicBezTo>
                      <a:pt x="4816396" y="2081457"/>
                      <a:pt x="4770331" y="2110586"/>
                      <a:pt x="4707631" y="2151633"/>
                    </a:cubicBezTo>
                    <a:cubicBezTo>
                      <a:pt x="4606543" y="2217837"/>
                      <a:pt x="4423561" y="2307874"/>
                      <a:pt x="4300719" y="2396588"/>
                    </a:cubicBezTo>
                    <a:cubicBezTo>
                      <a:pt x="4188115" y="2478681"/>
                      <a:pt x="4078070" y="2558126"/>
                      <a:pt x="3996176" y="2661405"/>
                    </a:cubicBezTo>
                    <a:cubicBezTo>
                      <a:pt x="3915561" y="2763359"/>
                      <a:pt x="3823431" y="2909008"/>
                      <a:pt x="3811914" y="3009638"/>
                    </a:cubicBezTo>
                    <a:cubicBezTo>
                      <a:pt x="3804237" y="3081139"/>
                      <a:pt x="3864377" y="3147343"/>
                      <a:pt x="3861818" y="3200306"/>
                    </a:cubicBezTo>
                    <a:cubicBezTo>
                      <a:pt x="3860539" y="3238704"/>
                      <a:pt x="3841345" y="3273130"/>
                      <a:pt x="3827269" y="3296964"/>
                    </a:cubicBezTo>
                    <a:cubicBezTo>
                      <a:pt x="3817033" y="3314177"/>
                      <a:pt x="3806796" y="3324769"/>
                      <a:pt x="3794000" y="3336687"/>
                    </a:cubicBezTo>
                    <a:cubicBezTo>
                      <a:pt x="3781204" y="3348603"/>
                      <a:pt x="3770967" y="3359196"/>
                      <a:pt x="3753053" y="3367140"/>
                    </a:cubicBezTo>
                    <a:cubicBezTo>
                      <a:pt x="3728741" y="3379057"/>
                      <a:pt x="3687793" y="3393622"/>
                      <a:pt x="3655803" y="3393622"/>
                    </a:cubicBezTo>
                    <a:cubicBezTo>
                      <a:pt x="3623814" y="3393622"/>
                      <a:pt x="3587985" y="3385677"/>
                      <a:pt x="3558554" y="3369788"/>
                    </a:cubicBezTo>
                    <a:cubicBezTo>
                      <a:pt x="3529124" y="3353899"/>
                      <a:pt x="3499693" y="3323445"/>
                      <a:pt x="3481779" y="3300936"/>
                    </a:cubicBezTo>
                    <a:cubicBezTo>
                      <a:pt x="3470262" y="3285047"/>
                      <a:pt x="3463864" y="3274454"/>
                      <a:pt x="3457466" y="3255917"/>
                    </a:cubicBezTo>
                    <a:cubicBezTo>
                      <a:pt x="3448509" y="3229436"/>
                      <a:pt x="3442111" y="3191037"/>
                      <a:pt x="3444671" y="3152639"/>
                    </a:cubicBezTo>
                    <a:cubicBezTo>
                      <a:pt x="3447230" y="3106296"/>
                      <a:pt x="3447230" y="3040092"/>
                      <a:pt x="3480499" y="2996397"/>
                    </a:cubicBezTo>
                    <a:cubicBezTo>
                      <a:pt x="3525285" y="2938138"/>
                      <a:pt x="3655803" y="2860017"/>
                      <a:pt x="3730020" y="2866637"/>
                    </a:cubicBezTo>
                    <a:cubicBezTo>
                      <a:pt x="3796559" y="2873258"/>
                      <a:pt x="3841345" y="2939462"/>
                      <a:pt x="3907884" y="3006990"/>
                    </a:cubicBezTo>
                    <a:cubicBezTo>
                      <a:pt x="4019208" y="3120861"/>
                      <a:pt x="4197072" y="3397594"/>
                      <a:pt x="4299440" y="3523382"/>
                    </a:cubicBezTo>
                    <a:cubicBezTo>
                      <a:pt x="4360860" y="3598855"/>
                      <a:pt x="4396689" y="3642549"/>
                      <a:pt x="4452991" y="3698161"/>
                    </a:cubicBezTo>
                    <a:cubicBezTo>
                      <a:pt x="4511853" y="3756420"/>
                      <a:pt x="4595026" y="3798791"/>
                      <a:pt x="4643651" y="3863671"/>
                    </a:cubicBezTo>
                    <a:cubicBezTo>
                      <a:pt x="4690996" y="3927227"/>
                      <a:pt x="4763933" y="4041098"/>
                      <a:pt x="4743459" y="4083469"/>
                    </a:cubicBezTo>
                    <a:cubicBezTo>
                      <a:pt x="4724265" y="4121867"/>
                      <a:pt x="4556638" y="4136432"/>
                      <a:pt x="4548961" y="4119219"/>
                    </a:cubicBezTo>
                    <a:cubicBezTo>
                      <a:pt x="4541283" y="4103330"/>
                      <a:pt x="4630855" y="4035802"/>
                      <a:pt x="4693555" y="3985486"/>
                    </a:cubicBezTo>
                    <a:cubicBezTo>
                      <a:pt x="4794643" y="3903393"/>
                      <a:pt x="4992980" y="3784226"/>
                      <a:pt x="5113262" y="3692864"/>
                    </a:cubicBezTo>
                    <a:cubicBezTo>
                      <a:pt x="5207952" y="3621364"/>
                      <a:pt x="5293685" y="3522058"/>
                      <a:pt x="5360225" y="3490280"/>
                    </a:cubicBezTo>
                    <a:cubicBezTo>
                      <a:pt x="5398612" y="3471743"/>
                      <a:pt x="5426763" y="3467770"/>
                      <a:pt x="5460033" y="3469094"/>
                    </a:cubicBezTo>
                    <a:cubicBezTo>
                      <a:pt x="5493302" y="3470419"/>
                      <a:pt x="5529131" y="3479687"/>
                      <a:pt x="5557282" y="3496900"/>
                    </a:cubicBezTo>
                    <a:cubicBezTo>
                      <a:pt x="5585433" y="3514113"/>
                      <a:pt x="5612305" y="3540595"/>
                      <a:pt x="5630219" y="3569725"/>
                    </a:cubicBezTo>
                    <a:cubicBezTo>
                      <a:pt x="5648133" y="3598855"/>
                      <a:pt x="5659650" y="3641225"/>
                      <a:pt x="5663488" y="3669031"/>
                    </a:cubicBezTo>
                    <a:cubicBezTo>
                      <a:pt x="5666048" y="3688892"/>
                      <a:pt x="5664768" y="3702133"/>
                      <a:pt x="5660929" y="3721994"/>
                    </a:cubicBezTo>
                    <a:cubicBezTo>
                      <a:pt x="5654531" y="3749800"/>
                      <a:pt x="5641735" y="3784226"/>
                      <a:pt x="5622541" y="3817328"/>
                    </a:cubicBezTo>
                    <a:cubicBezTo>
                      <a:pt x="5596950" y="3861023"/>
                      <a:pt x="5558562" y="3916634"/>
                      <a:pt x="5512496" y="3959005"/>
                    </a:cubicBezTo>
                    <a:cubicBezTo>
                      <a:pt x="5461312" y="4006672"/>
                      <a:pt x="5365343" y="4027857"/>
                      <a:pt x="5324395" y="4082144"/>
                    </a:cubicBezTo>
                    <a:cubicBezTo>
                      <a:pt x="5287287" y="4131135"/>
                      <a:pt x="5289847" y="4227794"/>
                      <a:pt x="5264255" y="4258247"/>
                    </a:cubicBezTo>
                    <a:cubicBezTo>
                      <a:pt x="5250179" y="4274137"/>
                      <a:pt x="5238663" y="4276785"/>
                      <a:pt x="5219469" y="4283405"/>
                    </a:cubicBezTo>
                    <a:cubicBezTo>
                      <a:pt x="5192597" y="4292673"/>
                      <a:pt x="5151650" y="4301942"/>
                      <a:pt x="5118381" y="4297970"/>
                    </a:cubicBezTo>
                    <a:cubicBezTo>
                      <a:pt x="5086391" y="4293998"/>
                      <a:pt x="5050562" y="4279433"/>
                      <a:pt x="5023691" y="4260896"/>
                    </a:cubicBezTo>
                    <a:cubicBezTo>
                      <a:pt x="4996819" y="4242358"/>
                      <a:pt x="4969948" y="4207933"/>
                      <a:pt x="4955872" y="4184099"/>
                    </a:cubicBezTo>
                    <a:cubicBezTo>
                      <a:pt x="4945635" y="4166886"/>
                      <a:pt x="4940517" y="4154969"/>
                      <a:pt x="4936678" y="4135108"/>
                    </a:cubicBezTo>
                    <a:cubicBezTo>
                      <a:pt x="4931560" y="4107302"/>
                      <a:pt x="4927721" y="4062283"/>
                      <a:pt x="4935399" y="4029181"/>
                    </a:cubicBezTo>
                    <a:cubicBezTo>
                      <a:pt x="4943076" y="3996079"/>
                      <a:pt x="4950754" y="3972245"/>
                      <a:pt x="4981464" y="3936496"/>
                    </a:cubicBezTo>
                    <a:cubicBezTo>
                      <a:pt x="5053122" y="3851754"/>
                      <a:pt x="5302643" y="3694188"/>
                      <a:pt x="5448516" y="3597531"/>
                    </a:cubicBezTo>
                    <a:cubicBezTo>
                      <a:pt x="5571358" y="3515437"/>
                      <a:pt x="5692919" y="3409511"/>
                      <a:pt x="5796566" y="3387002"/>
                    </a:cubicBezTo>
                    <a:cubicBezTo>
                      <a:pt x="5870783" y="3371112"/>
                      <a:pt x="5944999" y="3377733"/>
                      <a:pt x="6001301" y="3409511"/>
                    </a:cubicBezTo>
                    <a:cubicBezTo>
                      <a:pt x="6060163" y="3442613"/>
                      <a:pt x="6098550" y="3568401"/>
                      <a:pt x="6136938" y="3590910"/>
                    </a:cubicBezTo>
                    <a:cubicBezTo>
                      <a:pt x="6156132" y="3601503"/>
                      <a:pt x="6168928" y="3590910"/>
                      <a:pt x="6188122" y="3596206"/>
                    </a:cubicBezTo>
                    <a:cubicBezTo>
                      <a:pt x="6214994" y="3604151"/>
                      <a:pt x="6257220" y="3629309"/>
                      <a:pt x="6280253" y="3646521"/>
                    </a:cubicBezTo>
                    <a:cubicBezTo>
                      <a:pt x="6296888" y="3659762"/>
                      <a:pt x="6305845" y="3669031"/>
                      <a:pt x="6316082" y="3686244"/>
                    </a:cubicBezTo>
                    <a:cubicBezTo>
                      <a:pt x="6331437" y="3711402"/>
                      <a:pt x="6349351" y="3752448"/>
                      <a:pt x="6353190" y="3786874"/>
                    </a:cubicBezTo>
                    <a:cubicBezTo>
                      <a:pt x="6357029" y="3821300"/>
                      <a:pt x="6349351" y="3864995"/>
                      <a:pt x="6341674" y="3892801"/>
                    </a:cubicBezTo>
                    <a:cubicBezTo>
                      <a:pt x="6335275" y="3912662"/>
                      <a:pt x="6330157" y="3924579"/>
                      <a:pt x="6317361" y="3940468"/>
                    </a:cubicBezTo>
                    <a:cubicBezTo>
                      <a:pt x="6299447" y="3962977"/>
                      <a:pt x="6268737" y="3996079"/>
                      <a:pt x="6239306" y="4011968"/>
                    </a:cubicBezTo>
                    <a:cubicBezTo>
                      <a:pt x="6209875" y="4027857"/>
                      <a:pt x="6142057" y="4042422"/>
                      <a:pt x="6139498" y="4038449"/>
                    </a:cubicBezTo>
                    <a:cubicBezTo>
                      <a:pt x="6138218" y="4035802"/>
                      <a:pt x="6180445" y="4011968"/>
                      <a:pt x="6179165" y="4010644"/>
                    </a:cubicBezTo>
                    <a:cubicBezTo>
                      <a:pt x="6177885" y="4007996"/>
                      <a:pt x="6069120" y="4060959"/>
                      <a:pt x="6015377" y="4092737"/>
                    </a:cubicBezTo>
                    <a:cubicBezTo>
                      <a:pt x="5959075" y="4125839"/>
                      <a:pt x="5905332" y="4174830"/>
                      <a:pt x="5846470" y="4205284"/>
                    </a:cubicBezTo>
                    <a:cubicBezTo>
                      <a:pt x="5788889" y="4234414"/>
                      <a:pt x="5742823" y="4238386"/>
                      <a:pt x="5668606" y="4271488"/>
                    </a:cubicBezTo>
                    <a:cubicBezTo>
                      <a:pt x="5535529" y="4331072"/>
                      <a:pt x="5262975" y="4511147"/>
                      <a:pt x="5123499" y="4553518"/>
                    </a:cubicBezTo>
                    <a:cubicBezTo>
                      <a:pt x="5044164" y="4577351"/>
                      <a:pt x="4998099" y="4546897"/>
                      <a:pt x="4925162" y="4576027"/>
                    </a:cubicBezTo>
                    <a:cubicBezTo>
                      <a:pt x="4812558" y="4621046"/>
                      <a:pt x="4647490" y="4819658"/>
                      <a:pt x="4536165" y="4864677"/>
                    </a:cubicBezTo>
                    <a:cubicBezTo>
                      <a:pt x="4465787" y="4893807"/>
                      <a:pt x="4403087" y="4909696"/>
                      <a:pt x="4348065" y="4889835"/>
                    </a:cubicBezTo>
                    <a:cubicBezTo>
                      <a:pt x="4290483" y="4869974"/>
                      <a:pt x="4225223" y="4802445"/>
                      <a:pt x="4200911" y="4738889"/>
                    </a:cubicBezTo>
                    <a:cubicBezTo>
                      <a:pt x="4174040" y="4668713"/>
                      <a:pt x="4176599" y="4541601"/>
                      <a:pt x="4212428" y="4482017"/>
                    </a:cubicBezTo>
                    <a:cubicBezTo>
                      <a:pt x="4244417" y="4429054"/>
                      <a:pt x="4362140" y="4365498"/>
                      <a:pt x="4387732" y="4384035"/>
                    </a:cubicBezTo>
                    <a:cubicBezTo>
                      <a:pt x="4417163" y="4405221"/>
                      <a:pt x="4394130" y="4610453"/>
                      <a:pt x="4345505" y="4648851"/>
                    </a:cubicBezTo>
                    <a:cubicBezTo>
                      <a:pt x="4300719" y="4684602"/>
                      <a:pt x="4207309" y="4636935"/>
                      <a:pt x="4119017" y="4623694"/>
                    </a:cubicBezTo>
                    <a:cubicBezTo>
                      <a:pt x="3992337" y="4605157"/>
                      <a:pt x="3817033" y="4595888"/>
                      <a:pt x="3662201" y="4540277"/>
                    </a:cubicBezTo>
                    <a:cubicBezTo>
                      <a:pt x="3483058" y="4475397"/>
                      <a:pt x="3259129" y="4286053"/>
                      <a:pt x="3114535" y="4231766"/>
                    </a:cubicBezTo>
                    <a:cubicBezTo>
                      <a:pt x="3027523" y="4199988"/>
                      <a:pt x="2998092" y="4202636"/>
                      <a:pt x="2894444" y="4188071"/>
                    </a:cubicBezTo>
                    <a:cubicBezTo>
                      <a:pt x="2653881" y="4153645"/>
                      <a:pt x="1936028" y="4141728"/>
                      <a:pt x="1682668" y="4075524"/>
                    </a:cubicBezTo>
                    <a:cubicBezTo>
                      <a:pt x="1559827" y="4043746"/>
                      <a:pt x="1456180" y="3997403"/>
                      <a:pt x="1420351" y="3957680"/>
                    </a:cubicBezTo>
                    <a:cubicBezTo>
                      <a:pt x="1404996" y="3940468"/>
                      <a:pt x="1407555" y="3924579"/>
                      <a:pt x="1403716" y="3907366"/>
                    </a:cubicBezTo>
                    <a:cubicBezTo>
                      <a:pt x="1399877" y="3890153"/>
                      <a:pt x="1397318" y="3874263"/>
                      <a:pt x="1398598" y="3854402"/>
                    </a:cubicBezTo>
                    <a:cubicBezTo>
                      <a:pt x="1401157" y="3825272"/>
                      <a:pt x="1408835" y="3781578"/>
                      <a:pt x="1425469" y="3751124"/>
                    </a:cubicBezTo>
                    <a:cubicBezTo>
                      <a:pt x="1442104" y="3720670"/>
                      <a:pt x="1472814" y="3691540"/>
                      <a:pt x="1495847" y="3674327"/>
                    </a:cubicBezTo>
                    <a:cubicBezTo>
                      <a:pt x="1512482" y="3662410"/>
                      <a:pt x="1523998" y="3655790"/>
                      <a:pt x="1543192" y="3650494"/>
                    </a:cubicBezTo>
                    <a:cubicBezTo>
                      <a:pt x="1570064" y="3642549"/>
                      <a:pt x="1617409" y="3637253"/>
                      <a:pt x="1645560" y="3639901"/>
                    </a:cubicBezTo>
                    <a:cubicBezTo>
                      <a:pt x="1664754" y="3641225"/>
                      <a:pt x="1677550" y="3645198"/>
                      <a:pt x="1695464" y="3654466"/>
                    </a:cubicBezTo>
                    <a:cubicBezTo>
                      <a:pt x="1721056" y="3667707"/>
                      <a:pt x="1759444" y="3695513"/>
                      <a:pt x="1778638" y="3716698"/>
                    </a:cubicBezTo>
                    <a:cubicBezTo>
                      <a:pt x="1792713" y="3731263"/>
                      <a:pt x="1808068" y="3748476"/>
                      <a:pt x="1806789" y="3761717"/>
                    </a:cubicBezTo>
                    <a:cubicBezTo>
                      <a:pt x="1805509" y="3773633"/>
                      <a:pt x="1777358" y="3778930"/>
                      <a:pt x="1777358" y="3793495"/>
                    </a:cubicBezTo>
                    <a:cubicBezTo>
                      <a:pt x="1777358" y="3826597"/>
                      <a:pt x="1874607" y="3883532"/>
                      <a:pt x="1927071" y="3949736"/>
                    </a:cubicBezTo>
                    <a:cubicBezTo>
                      <a:pt x="2001287" y="4042422"/>
                      <a:pt x="2080622" y="4192043"/>
                      <a:pt x="2165075" y="4305915"/>
                    </a:cubicBezTo>
                    <a:cubicBezTo>
                      <a:pt x="2249529" y="4419786"/>
                      <a:pt x="2350617" y="4548221"/>
                      <a:pt x="2432511" y="4635611"/>
                    </a:cubicBezTo>
                    <a:cubicBezTo>
                      <a:pt x="2493931" y="4701815"/>
                      <a:pt x="2559191" y="4736241"/>
                      <a:pt x="2603976" y="4795825"/>
                    </a:cubicBezTo>
                    <a:cubicBezTo>
                      <a:pt x="2644923" y="4850112"/>
                      <a:pt x="2696107" y="4908372"/>
                      <a:pt x="2693548" y="4970603"/>
                    </a:cubicBezTo>
                    <a:cubicBezTo>
                      <a:pt x="2690989" y="5043428"/>
                      <a:pt x="2614213" y="5178484"/>
                      <a:pt x="2548954" y="5204966"/>
                    </a:cubicBezTo>
                    <a:cubicBezTo>
                      <a:pt x="2488813" y="5230123"/>
                      <a:pt x="2394123" y="5193049"/>
                      <a:pt x="2323745" y="5145382"/>
                    </a:cubicBezTo>
                    <a:cubicBezTo>
                      <a:pt x="2226496" y="5080502"/>
                      <a:pt x="2126687" y="4918964"/>
                      <a:pt x="2056310" y="4794501"/>
                    </a:cubicBezTo>
                    <a:cubicBezTo>
                      <a:pt x="1989771" y="4676657"/>
                      <a:pt x="1942426" y="4532333"/>
                      <a:pt x="1906597" y="4423758"/>
                    </a:cubicBezTo>
                    <a:cubicBezTo>
                      <a:pt x="1879726" y="4342989"/>
                      <a:pt x="1872048" y="4272812"/>
                      <a:pt x="1850295" y="4205284"/>
                    </a:cubicBezTo>
                    <a:cubicBezTo>
                      <a:pt x="1831101" y="4143052"/>
                      <a:pt x="1787595" y="4098033"/>
                      <a:pt x="1783756" y="4031829"/>
                    </a:cubicBezTo>
                    <a:cubicBezTo>
                      <a:pt x="1778638" y="3949736"/>
                      <a:pt x="1808068" y="3821300"/>
                      <a:pt x="1851574" y="3748476"/>
                    </a:cubicBezTo>
                    <a:cubicBezTo>
                      <a:pt x="1888683" y="3686244"/>
                      <a:pt x="1948824" y="3653142"/>
                      <a:pt x="2008965" y="3609447"/>
                    </a:cubicBezTo>
                    <a:cubicBezTo>
                      <a:pt x="2076783" y="3560456"/>
                      <a:pt x="2181710" y="3457178"/>
                      <a:pt x="2238012" y="3473067"/>
                    </a:cubicBezTo>
                    <a:cubicBezTo>
                      <a:pt x="2287917" y="3487632"/>
                      <a:pt x="2357014" y="3637253"/>
                      <a:pt x="2340380" y="3659762"/>
                    </a:cubicBezTo>
                    <a:cubicBezTo>
                      <a:pt x="2325025" y="3680948"/>
                      <a:pt x="2232894" y="3627984"/>
                      <a:pt x="2161237" y="3621364"/>
                    </a:cubicBezTo>
                    <a:cubicBezTo>
                      <a:pt x="2056310" y="3612096"/>
                      <a:pt x="1829821" y="3650494"/>
                      <a:pt x="1767121" y="3638577"/>
                    </a:cubicBezTo>
                    <a:cubicBezTo>
                      <a:pt x="1746648" y="3634605"/>
                      <a:pt x="1741529" y="3629309"/>
                      <a:pt x="1727454" y="3620040"/>
                    </a:cubicBezTo>
                    <a:cubicBezTo>
                      <a:pt x="1708260" y="3606799"/>
                      <a:pt x="1681388" y="3582966"/>
                      <a:pt x="1666033" y="3559132"/>
                    </a:cubicBezTo>
                    <a:cubicBezTo>
                      <a:pt x="1651958" y="3535298"/>
                      <a:pt x="1641721" y="3503521"/>
                      <a:pt x="1639162" y="3475715"/>
                    </a:cubicBezTo>
                    <a:cubicBezTo>
                      <a:pt x="1636603" y="3446585"/>
                      <a:pt x="1645560" y="3410835"/>
                      <a:pt x="1653237" y="3388325"/>
                    </a:cubicBezTo>
                    <a:cubicBezTo>
                      <a:pt x="1658356" y="3372437"/>
                      <a:pt x="1664754" y="3363168"/>
                      <a:pt x="1674991" y="3349927"/>
                    </a:cubicBezTo>
                    <a:cubicBezTo>
                      <a:pt x="1690346" y="3331390"/>
                      <a:pt x="1715937" y="3304908"/>
                      <a:pt x="1741529" y="3292991"/>
                    </a:cubicBezTo>
                    <a:cubicBezTo>
                      <a:pt x="1767121" y="3281075"/>
                      <a:pt x="1793993" y="3275779"/>
                      <a:pt x="1825983" y="3275779"/>
                    </a:cubicBezTo>
                    <a:cubicBezTo>
                      <a:pt x="1868209" y="3275779"/>
                      <a:pt x="1904038" y="3302260"/>
                      <a:pt x="1973136" y="3310205"/>
                    </a:cubicBezTo>
                    <a:cubicBezTo>
                      <a:pt x="2126687" y="3328742"/>
                      <a:pt x="2527201" y="3310205"/>
                      <a:pt x="2730656" y="3319473"/>
                    </a:cubicBezTo>
                    <a:cubicBezTo>
                      <a:pt x="2868853" y="3326094"/>
                      <a:pt x="3003210" y="3330066"/>
                      <a:pt x="3076147" y="3345955"/>
                    </a:cubicBezTo>
                    <a:cubicBezTo>
                      <a:pt x="3111976" y="3353899"/>
                      <a:pt x="3133729" y="3361843"/>
                      <a:pt x="3152923" y="3373761"/>
                    </a:cubicBezTo>
                    <a:cubicBezTo>
                      <a:pt x="3166998" y="3381705"/>
                      <a:pt x="3174676" y="3388325"/>
                      <a:pt x="3184913" y="3401566"/>
                    </a:cubicBezTo>
                    <a:cubicBezTo>
                      <a:pt x="3198988" y="3418780"/>
                      <a:pt x="3216903" y="3447909"/>
                      <a:pt x="3224580" y="3474390"/>
                    </a:cubicBezTo>
                    <a:cubicBezTo>
                      <a:pt x="3232258" y="3500872"/>
                      <a:pt x="3232258" y="3532651"/>
                      <a:pt x="3227139" y="3559132"/>
                    </a:cubicBezTo>
                    <a:cubicBezTo>
                      <a:pt x="3222021" y="3585614"/>
                      <a:pt x="3207945" y="3614744"/>
                      <a:pt x="3191311" y="3635929"/>
                    </a:cubicBezTo>
                    <a:cubicBezTo>
                      <a:pt x="3174676" y="3657114"/>
                      <a:pt x="3149084" y="3673003"/>
                      <a:pt x="3126051" y="3684920"/>
                    </a:cubicBezTo>
                    <a:cubicBezTo>
                      <a:pt x="3104298" y="3696837"/>
                      <a:pt x="3092782" y="3699485"/>
                      <a:pt x="3058233" y="3707429"/>
                    </a:cubicBezTo>
                    <a:cubicBezTo>
                      <a:pt x="2950747" y="3733911"/>
                      <a:pt x="2560470" y="3790846"/>
                      <a:pt x="2383886" y="3813356"/>
                    </a:cubicBezTo>
                    <a:cubicBezTo>
                      <a:pt x="2271282" y="3827921"/>
                      <a:pt x="2190667" y="3837189"/>
                      <a:pt x="2106214" y="3839837"/>
                    </a:cubicBezTo>
                    <a:cubicBezTo>
                      <a:pt x="2034557" y="3842486"/>
                      <a:pt x="1964179" y="3846458"/>
                      <a:pt x="1909156" y="3835865"/>
                    </a:cubicBezTo>
                    <a:cubicBezTo>
                      <a:pt x="1866930" y="3827921"/>
                      <a:pt x="1827262" y="3819976"/>
                      <a:pt x="1799111" y="3796143"/>
                    </a:cubicBezTo>
                    <a:cubicBezTo>
                      <a:pt x="1770960" y="3772309"/>
                      <a:pt x="1749207" y="3725966"/>
                      <a:pt x="1742809" y="3692864"/>
                    </a:cubicBezTo>
                    <a:cubicBezTo>
                      <a:pt x="1737691" y="3665059"/>
                      <a:pt x="1744088" y="3633280"/>
                      <a:pt x="1750487" y="3612096"/>
                    </a:cubicBezTo>
                    <a:cubicBezTo>
                      <a:pt x="1754325" y="3597531"/>
                      <a:pt x="1758164" y="3588262"/>
                      <a:pt x="1768401" y="3575021"/>
                    </a:cubicBezTo>
                    <a:cubicBezTo>
                      <a:pt x="1786315" y="3552512"/>
                      <a:pt x="1814466" y="3522058"/>
                      <a:pt x="1861811" y="3504845"/>
                    </a:cubicBezTo>
                    <a:cubicBezTo>
                      <a:pt x="1964179" y="3467770"/>
                      <a:pt x="2185549" y="3507493"/>
                      <a:pt x="2401800" y="3487632"/>
                    </a:cubicBezTo>
                    <a:cubicBezTo>
                      <a:pt x="2731936" y="3457178"/>
                      <a:pt x="3361497" y="3326094"/>
                      <a:pt x="3648126" y="3300936"/>
                    </a:cubicBezTo>
                    <a:cubicBezTo>
                      <a:pt x="3797839" y="3287695"/>
                      <a:pt x="3919400" y="3281075"/>
                      <a:pt x="3991058" y="3290343"/>
                    </a:cubicBezTo>
                    <a:cubicBezTo>
                      <a:pt x="4024327" y="3294315"/>
                      <a:pt x="4042241" y="3299612"/>
                      <a:pt x="4063994" y="3312853"/>
                    </a:cubicBezTo>
                    <a:cubicBezTo>
                      <a:pt x="4084468" y="3326094"/>
                      <a:pt x="4104941" y="3344631"/>
                      <a:pt x="4117738" y="3368464"/>
                    </a:cubicBezTo>
                    <a:cubicBezTo>
                      <a:pt x="4133093" y="3397594"/>
                      <a:pt x="4142050" y="3449233"/>
                      <a:pt x="4138211" y="3482335"/>
                    </a:cubicBezTo>
                    <a:cubicBezTo>
                      <a:pt x="4135652" y="3510141"/>
                      <a:pt x="4122856" y="3533974"/>
                      <a:pt x="4107501" y="3553836"/>
                    </a:cubicBezTo>
                    <a:cubicBezTo>
                      <a:pt x="4092146" y="3573697"/>
                      <a:pt x="4083188" y="3585614"/>
                      <a:pt x="4048639" y="3601503"/>
                    </a:cubicBezTo>
                    <a:cubicBezTo>
                      <a:pt x="3921960" y="3661086"/>
                      <a:pt x="3334625" y="3751124"/>
                      <a:pt x="3073588" y="3792170"/>
                    </a:cubicBezTo>
                    <a:cubicBezTo>
                      <a:pt x="2900843" y="3818652"/>
                      <a:pt x="2778001" y="3835865"/>
                      <a:pt x="2641085" y="3843810"/>
                    </a:cubicBezTo>
                    <a:cubicBezTo>
                      <a:pt x="2518244" y="3850430"/>
                      <a:pt x="2363413" y="3851754"/>
                      <a:pt x="2287917" y="3842486"/>
                    </a:cubicBezTo>
                    <a:cubicBezTo>
                      <a:pt x="2252088" y="3838513"/>
                      <a:pt x="2231614" y="3835865"/>
                      <a:pt x="2208582" y="3823949"/>
                    </a:cubicBezTo>
                    <a:cubicBezTo>
                      <a:pt x="2185549" y="3812032"/>
                      <a:pt x="2162516" y="3790846"/>
                      <a:pt x="2147161" y="3768337"/>
                    </a:cubicBezTo>
                    <a:cubicBezTo>
                      <a:pt x="2131806" y="3745827"/>
                      <a:pt x="2121569" y="3718022"/>
                      <a:pt x="2117730" y="3691540"/>
                    </a:cubicBezTo>
                    <a:cubicBezTo>
                      <a:pt x="2113892" y="3665059"/>
                      <a:pt x="2116451" y="3633280"/>
                      <a:pt x="2125408" y="3608123"/>
                    </a:cubicBezTo>
                    <a:cubicBezTo>
                      <a:pt x="2134365" y="3582966"/>
                      <a:pt x="2152279" y="3556484"/>
                      <a:pt x="2171473" y="3537947"/>
                    </a:cubicBezTo>
                    <a:cubicBezTo>
                      <a:pt x="2190667" y="3519410"/>
                      <a:pt x="2220098" y="3506169"/>
                      <a:pt x="2241851" y="3498224"/>
                    </a:cubicBezTo>
                    <a:cubicBezTo>
                      <a:pt x="2258486" y="3492928"/>
                      <a:pt x="2263604" y="3494252"/>
                      <a:pt x="2290476" y="3491604"/>
                    </a:cubicBezTo>
                    <a:cubicBezTo>
                      <a:pt x="2431231" y="3481011"/>
                      <a:pt x="3351260" y="3450557"/>
                      <a:pt x="3596942" y="3475715"/>
                    </a:cubicBezTo>
                    <a:cubicBezTo>
                      <a:pt x="3695471" y="3486308"/>
                      <a:pt x="3749214" y="3524706"/>
                      <a:pt x="3800398" y="3520733"/>
                    </a:cubicBezTo>
                    <a:cubicBezTo>
                      <a:pt x="3832388" y="3518086"/>
                      <a:pt x="3855421" y="3496900"/>
                      <a:pt x="3877174" y="3492928"/>
                    </a:cubicBezTo>
                    <a:cubicBezTo>
                      <a:pt x="3892528" y="3490280"/>
                      <a:pt x="3902766" y="3490280"/>
                      <a:pt x="3918121" y="3494252"/>
                    </a:cubicBezTo>
                    <a:cubicBezTo>
                      <a:pt x="3939874" y="3499549"/>
                      <a:pt x="3971864" y="3510141"/>
                      <a:pt x="3993616" y="3526030"/>
                    </a:cubicBezTo>
                    <a:cubicBezTo>
                      <a:pt x="4015370" y="3541919"/>
                      <a:pt x="4034564" y="3563104"/>
                      <a:pt x="4046080" y="3590910"/>
                    </a:cubicBezTo>
                    <a:cubicBezTo>
                      <a:pt x="4058876" y="3624012"/>
                      <a:pt x="4065274" y="3680948"/>
                      <a:pt x="4057596" y="3715374"/>
                    </a:cubicBezTo>
                    <a:cubicBezTo>
                      <a:pt x="4051198" y="3744504"/>
                      <a:pt x="4040962" y="3761717"/>
                      <a:pt x="4017929" y="3788198"/>
                    </a:cubicBezTo>
                    <a:cubicBezTo>
                      <a:pt x="3970584" y="3841162"/>
                      <a:pt x="3838786" y="3921931"/>
                      <a:pt x="3751773" y="3976218"/>
                    </a:cubicBezTo>
                    <a:cubicBezTo>
                      <a:pt x="3674998" y="4025209"/>
                      <a:pt x="3616136" y="4056987"/>
                      <a:pt x="3525285" y="4103330"/>
                    </a:cubicBezTo>
                    <a:cubicBezTo>
                      <a:pt x="3390928" y="4172182"/>
                      <a:pt x="3170837" y="4279433"/>
                      <a:pt x="3021124" y="4337692"/>
                    </a:cubicBezTo>
                    <a:cubicBezTo>
                      <a:pt x="2905961" y="4382711"/>
                      <a:pt x="2786959" y="4436998"/>
                      <a:pt x="2707624" y="4435674"/>
                    </a:cubicBezTo>
                    <a:cubicBezTo>
                      <a:pt x="2660279" y="4435674"/>
                      <a:pt x="2620611" y="4418461"/>
                      <a:pt x="2592460" y="4397276"/>
                    </a:cubicBezTo>
                    <a:cubicBezTo>
                      <a:pt x="2569427" y="4380063"/>
                      <a:pt x="2552793" y="4350933"/>
                      <a:pt x="2542556" y="4329748"/>
                    </a:cubicBezTo>
                    <a:cubicBezTo>
                      <a:pt x="2534878" y="4315183"/>
                      <a:pt x="2533599" y="4303266"/>
                      <a:pt x="2531039" y="4288701"/>
                    </a:cubicBezTo>
                    <a:cubicBezTo>
                      <a:pt x="2528480" y="4275460"/>
                      <a:pt x="2525921" y="4262220"/>
                      <a:pt x="2528480" y="4246331"/>
                    </a:cubicBezTo>
                    <a:cubicBezTo>
                      <a:pt x="2531039" y="4223821"/>
                      <a:pt x="2539997" y="4189395"/>
                      <a:pt x="2554072" y="4166886"/>
                    </a:cubicBezTo>
                    <a:cubicBezTo>
                      <a:pt x="2568148" y="4143052"/>
                      <a:pt x="2593740" y="4120543"/>
                      <a:pt x="2611654" y="4107302"/>
                    </a:cubicBezTo>
                    <a:cubicBezTo>
                      <a:pt x="2624450" y="4098033"/>
                      <a:pt x="2630848" y="4098033"/>
                      <a:pt x="2650042" y="4090089"/>
                    </a:cubicBezTo>
                    <a:cubicBezTo>
                      <a:pt x="2702505" y="4068904"/>
                      <a:pt x="2826626" y="4025209"/>
                      <a:pt x="2953306" y="3988135"/>
                    </a:cubicBezTo>
                    <a:cubicBezTo>
                      <a:pt x="3160600" y="3927227"/>
                      <a:pt x="3566232" y="3816004"/>
                      <a:pt x="3779924" y="3774957"/>
                    </a:cubicBezTo>
                    <a:cubicBezTo>
                      <a:pt x="3913002" y="3748476"/>
                      <a:pt x="4048639" y="3733911"/>
                      <a:pt x="4106221" y="3731263"/>
                    </a:cubicBezTo>
                    <a:cubicBezTo>
                      <a:pt x="4126695" y="3729939"/>
                      <a:pt x="4133093" y="3728615"/>
                      <a:pt x="4148448" y="3732587"/>
                    </a:cubicBezTo>
                    <a:cubicBezTo>
                      <a:pt x="4170201" y="3737883"/>
                      <a:pt x="4203470" y="3749800"/>
                      <a:pt x="4225223" y="3765689"/>
                    </a:cubicBezTo>
                    <a:cubicBezTo>
                      <a:pt x="4246977" y="3782902"/>
                      <a:pt x="4267450" y="3806735"/>
                      <a:pt x="4278967" y="3831893"/>
                    </a:cubicBezTo>
                    <a:cubicBezTo>
                      <a:pt x="4290483" y="3857050"/>
                      <a:pt x="4295601" y="3892801"/>
                      <a:pt x="4295601" y="3916634"/>
                    </a:cubicBezTo>
                    <a:cubicBezTo>
                      <a:pt x="4295601" y="3933847"/>
                      <a:pt x="4294321" y="3944440"/>
                      <a:pt x="4289203" y="3960329"/>
                    </a:cubicBezTo>
                    <a:cubicBezTo>
                      <a:pt x="4281526" y="3982839"/>
                      <a:pt x="4266170" y="4014616"/>
                      <a:pt x="4248256" y="4034478"/>
                    </a:cubicBezTo>
                    <a:cubicBezTo>
                      <a:pt x="4229063" y="4054339"/>
                      <a:pt x="4213707" y="4068904"/>
                      <a:pt x="4177878" y="4082144"/>
                    </a:cubicBezTo>
                    <a:cubicBezTo>
                      <a:pt x="4094705" y="4112598"/>
                      <a:pt x="3881013" y="4119219"/>
                      <a:pt x="3724901" y="4132460"/>
                    </a:cubicBezTo>
                    <a:cubicBezTo>
                      <a:pt x="3557275" y="4147025"/>
                      <a:pt x="3371733" y="4157617"/>
                      <a:pt x="3204107" y="4161590"/>
                    </a:cubicBezTo>
                    <a:cubicBezTo>
                      <a:pt x="3046716" y="4165561"/>
                      <a:pt x="2880369" y="4189395"/>
                      <a:pt x="2747291" y="4158941"/>
                    </a:cubicBezTo>
                    <a:cubicBezTo>
                      <a:pt x="2634687" y="4133784"/>
                      <a:pt x="2487533" y="4096709"/>
                      <a:pt x="2451704" y="4019913"/>
                    </a:cubicBezTo>
                    <a:cubicBezTo>
                      <a:pt x="2417156" y="3945764"/>
                      <a:pt x="2459382" y="3780254"/>
                      <a:pt x="2524642" y="3712726"/>
                    </a:cubicBezTo>
                    <a:cubicBezTo>
                      <a:pt x="2596299" y="3638577"/>
                      <a:pt x="2757528" y="3647845"/>
                      <a:pt x="2888047" y="3620040"/>
                    </a:cubicBezTo>
                    <a:cubicBezTo>
                      <a:pt x="3036480" y="3588262"/>
                      <a:pt x="3222021" y="3552512"/>
                      <a:pt x="3369174" y="3539271"/>
                    </a:cubicBezTo>
                    <a:cubicBezTo>
                      <a:pt x="3493295" y="3528678"/>
                      <a:pt x="3604620" y="3522058"/>
                      <a:pt x="3712106" y="3535298"/>
                    </a:cubicBezTo>
                    <a:cubicBezTo>
                      <a:pt x="3811914" y="3548539"/>
                      <a:pt x="3915561" y="3577669"/>
                      <a:pt x="3996176" y="3612096"/>
                    </a:cubicBezTo>
                    <a:cubicBezTo>
                      <a:pt x="4061435" y="3639901"/>
                      <a:pt x="4135652" y="3671679"/>
                      <a:pt x="4165082" y="3714050"/>
                    </a:cubicBezTo>
                    <a:cubicBezTo>
                      <a:pt x="4185556" y="3744504"/>
                      <a:pt x="4186836" y="3782902"/>
                      <a:pt x="4185556" y="3816004"/>
                    </a:cubicBezTo>
                    <a:cubicBezTo>
                      <a:pt x="4184276" y="3850430"/>
                      <a:pt x="4174040" y="3887504"/>
                      <a:pt x="4157405" y="3916634"/>
                    </a:cubicBezTo>
                    <a:cubicBezTo>
                      <a:pt x="4140770" y="3945764"/>
                      <a:pt x="4108780" y="3974894"/>
                      <a:pt x="4087027" y="3990783"/>
                    </a:cubicBezTo>
                    <a:cubicBezTo>
                      <a:pt x="4071672" y="4002700"/>
                      <a:pt x="4060156" y="4007996"/>
                      <a:pt x="4040962" y="4013292"/>
                    </a:cubicBezTo>
                    <a:cubicBezTo>
                      <a:pt x="4014090" y="4021237"/>
                      <a:pt x="3971864" y="4027857"/>
                      <a:pt x="3939874" y="4022561"/>
                    </a:cubicBezTo>
                    <a:cubicBezTo>
                      <a:pt x="3907884" y="4017264"/>
                      <a:pt x="3870776" y="3997403"/>
                      <a:pt x="3847743" y="3981514"/>
                    </a:cubicBezTo>
                    <a:cubicBezTo>
                      <a:pt x="3831108" y="3969597"/>
                      <a:pt x="3824710" y="3961653"/>
                      <a:pt x="3810635" y="3944440"/>
                    </a:cubicBezTo>
                    <a:cubicBezTo>
                      <a:pt x="3786323" y="3912662"/>
                      <a:pt x="3756891" y="3843810"/>
                      <a:pt x="3723622" y="3794819"/>
                    </a:cubicBezTo>
                    <a:cubicBezTo>
                      <a:pt x="3689073" y="3741855"/>
                      <a:pt x="3640448" y="3694188"/>
                      <a:pt x="3605899" y="3639901"/>
                    </a:cubicBezTo>
                    <a:cubicBezTo>
                      <a:pt x="3571350" y="3586938"/>
                      <a:pt x="3561113" y="3510141"/>
                      <a:pt x="3515048" y="3475715"/>
                    </a:cubicBezTo>
                    <a:cubicBezTo>
                      <a:pt x="3466423" y="3439965"/>
                      <a:pt x="3384529" y="3445261"/>
                      <a:pt x="3317991" y="3435992"/>
                    </a:cubicBezTo>
                    <a:cubicBezTo>
                      <a:pt x="3251451" y="3426724"/>
                      <a:pt x="3201547" y="3424076"/>
                      <a:pt x="3118374" y="3421427"/>
                    </a:cubicBezTo>
                    <a:cubicBezTo>
                      <a:pt x="2976338" y="3417455"/>
                      <a:pt x="2694828" y="3416131"/>
                      <a:pt x="2546395" y="3426724"/>
                    </a:cubicBezTo>
                    <a:cubicBezTo>
                      <a:pt x="2451704" y="3433345"/>
                      <a:pt x="2386445" y="3465122"/>
                      <a:pt x="2314788" y="3459826"/>
                    </a:cubicBezTo>
                    <a:cubicBezTo>
                      <a:pt x="2250808" y="3454529"/>
                      <a:pt x="2163796" y="3380381"/>
                      <a:pt x="2136924" y="3404215"/>
                    </a:cubicBezTo>
                    <a:cubicBezTo>
                      <a:pt x="2107493" y="3429372"/>
                      <a:pt x="2138204" y="3559132"/>
                      <a:pt x="2162516" y="3631957"/>
                    </a:cubicBezTo>
                    <a:cubicBezTo>
                      <a:pt x="2188108" y="3710078"/>
                      <a:pt x="2263604" y="3773633"/>
                      <a:pt x="2294314" y="3854402"/>
                    </a:cubicBezTo>
                    <a:cubicBezTo>
                      <a:pt x="2325025" y="3939144"/>
                      <a:pt x="2322466" y="4080821"/>
                      <a:pt x="2344219" y="4129811"/>
                    </a:cubicBezTo>
                    <a:cubicBezTo>
                      <a:pt x="2353176" y="4150996"/>
                      <a:pt x="2365972" y="4152321"/>
                      <a:pt x="2373649" y="4169534"/>
                    </a:cubicBezTo>
                    <a:cubicBezTo>
                      <a:pt x="2385166" y="4193368"/>
                      <a:pt x="2397962" y="4231766"/>
                      <a:pt x="2399241" y="4263543"/>
                    </a:cubicBezTo>
                    <a:cubicBezTo>
                      <a:pt x="2400521" y="4295321"/>
                      <a:pt x="2390284" y="4335044"/>
                      <a:pt x="2380047" y="4360202"/>
                    </a:cubicBezTo>
                    <a:cubicBezTo>
                      <a:pt x="2373649" y="4377415"/>
                      <a:pt x="2367251" y="4388007"/>
                      <a:pt x="2354455" y="4401248"/>
                    </a:cubicBezTo>
                    <a:cubicBezTo>
                      <a:pt x="2336541" y="4421109"/>
                      <a:pt x="2305831" y="4448915"/>
                      <a:pt x="2277680" y="4460832"/>
                    </a:cubicBezTo>
                    <a:cubicBezTo>
                      <a:pt x="2249528" y="4472749"/>
                      <a:pt x="2214979" y="4478045"/>
                      <a:pt x="2184269" y="4475397"/>
                    </a:cubicBezTo>
                    <a:cubicBezTo>
                      <a:pt x="2153559" y="4472749"/>
                      <a:pt x="2116451" y="4456860"/>
                      <a:pt x="2093418" y="4443619"/>
                    </a:cubicBezTo>
                    <a:cubicBezTo>
                      <a:pt x="2076783" y="4434350"/>
                      <a:pt x="2070385" y="4426406"/>
                      <a:pt x="2056310" y="4411841"/>
                    </a:cubicBezTo>
                    <a:cubicBezTo>
                      <a:pt x="2033277" y="4388007"/>
                      <a:pt x="2006405" y="4346961"/>
                      <a:pt x="1971856" y="4308562"/>
                    </a:cubicBezTo>
                    <a:cubicBezTo>
                      <a:pt x="1923232" y="4255599"/>
                      <a:pt x="1840058" y="4199988"/>
                      <a:pt x="1783756" y="4127163"/>
                    </a:cubicBezTo>
                    <a:cubicBezTo>
                      <a:pt x="1718497" y="4042422"/>
                      <a:pt x="1608451" y="3916634"/>
                      <a:pt x="1613570" y="3822624"/>
                    </a:cubicBezTo>
                    <a:cubicBezTo>
                      <a:pt x="1617408" y="3735235"/>
                      <a:pt x="1708260" y="3601503"/>
                      <a:pt x="1783756" y="3577669"/>
                    </a:cubicBezTo>
                    <a:cubicBezTo>
                      <a:pt x="1864370" y="3552512"/>
                      <a:pt x="2000007" y="3650494"/>
                      <a:pt x="2093418" y="3703457"/>
                    </a:cubicBezTo>
                    <a:cubicBezTo>
                      <a:pt x="2181710" y="3752448"/>
                      <a:pt x="2259765" y="3812032"/>
                      <a:pt x="2333982" y="3879560"/>
                    </a:cubicBezTo>
                    <a:cubicBezTo>
                      <a:pt x="2410757" y="3949736"/>
                      <a:pt x="2551513" y="4054339"/>
                      <a:pt x="2547674" y="4121867"/>
                    </a:cubicBezTo>
                    <a:cubicBezTo>
                      <a:pt x="2545115" y="4177478"/>
                      <a:pt x="2445307" y="4259572"/>
                      <a:pt x="2391563" y="4262220"/>
                    </a:cubicBezTo>
                    <a:cubicBezTo>
                      <a:pt x="2339100" y="4264868"/>
                      <a:pt x="2287917" y="4180126"/>
                      <a:pt x="2230335" y="4148349"/>
                    </a:cubicBezTo>
                    <a:cubicBezTo>
                      <a:pt x="2170193" y="4115247"/>
                      <a:pt x="2101096" y="4088765"/>
                      <a:pt x="2035836" y="4066256"/>
                    </a:cubicBezTo>
                    <a:cubicBezTo>
                      <a:pt x="1973136" y="4043746"/>
                      <a:pt x="1857972" y="4047718"/>
                      <a:pt x="1847736" y="4013292"/>
                    </a:cubicBezTo>
                    <a:cubicBezTo>
                      <a:pt x="1837499" y="3978866"/>
                      <a:pt x="1919393" y="3866319"/>
                      <a:pt x="1974416" y="3859699"/>
                    </a:cubicBezTo>
                    <a:cubicBezTo>
                      <a:pt x="2052471" y="3851754"/>
                      <a:pt x="2234173" y="4018588"/>
                      <a:pt x="2289196" y="4109950"/>
                    </a:cubicBezTo>
                    <a:cubicBezTo>
                      <a:pt x="2328863" y="4176154"/>
                      <a:pt x="2289196" y="4297970"/>
                      <a:pt x="2328863" y="4320479"/>
                    </a:cubicBezTo>
                    <a:cubicBezTo>
                      <a:pt x="2369811" y="4344313"/>
                      <a:pt x="2463221" y="4263543"/>
                      <a:pt x="2538717" y="4239710"/>
                    </a:cubicBezTo>
                    <a:cubicBezTo>
                      <a:pt x="2623170" y="4213229"/>
                      <a:pt x="2706344" y="4202636"/>
                      <a:pt x="2811271" y="4173506"/>
                    </a:cubicBezTo>
                    <a:cubicBezTo>
                      <a:pt x="2957144" y="4133784"/>
                      <a:pt x="3165719" y="4070227"/>
                      <a:pt x="3330786" y="4017264"/>
                    </a:cubicBezTo>
                    <a:cubicBezTo>
                      <a:pt x="3481779" y="3968274"/>
                      <a:pt x="3645566" y="3916634"/>
                      <a:pt x="3764569" y="3868967"/>
                    </a:cubicBezTo>
                    <a:cubicBezTo>
                      <a:pt x="3850302" y="3834541"/>
                      <a:pt x="3923239" y="3780254"/>
                      <a:pt x="3980821" y="3769661"/>
                    </a:cubicBezTo>
                    <a:cubicBezTo>
                      <a:pt x="4016650" y="3763041"/>
                      <a:pt x="4043521" y="3767013"/>
                      <a:pt x="4071672" y="3776282"/>
                    </a:cubicBezTo>
                    <a:cubicBezTo>
                      <a:pt x="4099823" y="3785550"/>
                      <a:pt x="4130533" y="3808059"/>
                      <a:pt x="4148448" y="3825272"/>
                    </a:cubicBezTo>
                    <a:cubicBezTo>
                      <a:pt x="4161243" y="3837189"/>
                      <a:pt x="4167642" y="3849106"/>
                      <a:pt x="4175319" y="3862347"/>
                    </a:cubicBezTo>
                    <a:cubicBezTo>
                      <a:pt x="4182997" y="3875588"/>
                      <a:pt x="4190674" y="3887504"/>
                      <a:pt x="4194513" y="3904717"/>
                    </a:cubicBezTo>
                    <a:cubicBezTo>
                      <a:pt x="4200911" y="3929875"/>
                      <a:pt x="4200911" y="3973570"/>
                      <a:pt x="4198352" y="3998727"/>
                    </a:cubicBezTo>
                    <a:cubicBezTo>
                      <a:pt x="4195793" y="4015940"/>
                      <a:pt x="4193233" y="4026533"/>
                      <a:pt x="4185556" y="4042422"/>
                    </a:cubicBezTo>
                    <a:cubicBezTo>
                      <a:pt x="4174040" y="4064931"/>
                      <a:pt x="4165082" y="4087441"/>
                      <a:pt x="4129254" y="4116570"/>
                    </a:cubicBezTo>
                    <a:cubicBezTo>
                      <a:pt x="4011531" y="4213229"/>
                      <a:pt x="3493295" y="4419786"/>
                      <a:pt x="3229698" y="4556166"/>
                    </a:cubicBezTo>
                    <a:cubicBezTo>
                      <a:pt x="3018565" y="4664741"/>
                      <a:pt x="2775442" y="4843492"/>
                      <a:pt x="2666677" y="4862029"/>
                    </a:cubicBezTo>
                    <a:cubicBezTo>
                      <a:pt x="2624450" y="4868649"/>
                      <a:pt x="2600138" y="4855409"/>
                      <a:pt x="2575825" y="4846140"/>
                    </a:cubicBezTo>
                    <a:cubicBezTo>
                      <a:pt x="2559190" y="4839519"/>
                      <a:pt x="2548954" y="4832899"/>
                      <a:pt x="2534878" y="4820982"/>
                    </a:cubicBezTo>
                    <a:cubicBezTo>
                      <a:pt x="2515684" y="4803769"/>
                      <a:pt x="2488813" y="4774639"/>
                      <a:pt x="2476017" y="4746833"/>
                    </a:cubicBezTo>
                    <a:cubicBezTo>
                      <a:pt x="2463221" y="4719028"/>
                      <a:pt x="2456823" y="4683278"/>
                      <a:pt x="2458102" y="4651500"/>
                    </a:cubicBezTo>
                    <a:cubicBezTo>
                      <a:pt x="2459382" y="4621046"/>
                      <a:pt x="2468339" y="4586620"/>
                      <a:pt x="2483694" y="4560138"/>
                    </a:cubicBezTo>
                    <a:cubicBezTo>
                      <a:pt x="2499049" y="4533656"/>
                      <a:pt x="2528480" y="4504527"/>
                      <a:pt x="2548954" y="4489962"/>
                    </a:cubicBezTo>
                    <a:cubicBezTo>
                      <a:pt x="2563029" y="4479369"/>
                      <a:pt x="2568148" y="4478045"/>
                      <a:pt x="2591180" y="4470100"/>
                    </a:cubicBezTo>
                    <a:cubicBezTo>
                      <a:pt x="2670515" y="4442295"/>
                      <a:pt x="2958424" y="4374767"/>
                      <a:pt x="3138847" y="4332396"/>
                    </a:cubicBezTo>
                    <a:cubicBezTo>
                      <a:pt x="3315431" y="4291350"/>
                      <a:pt x="3503532" y="4262220"/>
                      <a:pt x="3662201" y="4222497"/>
                    </a:cubicBezTo>
                    <a:cubicBezTo>
                      <a:pt x="3797839" y="4188071"/>
                      <a:pt x="3909163" y="4133784"/>
                      <a:pt x="4035843" y="4111274"/>
                    </a:cubicBezTo>
                    <a:cubicBezTo>
                      <a:pt x="4161243" y="4088765"/>
                      <a:pt x="4331430" y="4047718"/>
                      <a:pt x="4419721" y="4088765"/>
                    </a:cubicBezTo>
                    <a:cubicBezTo>
                      <a:pt x="4486261" y="4120543"/>
                      <a:pt x="4555359" y="4203960"/>
                      <a:pt x="4552800" y="4264868"/>
                    </a:cubicBezTo>
                    <a:cubicBezTo>
                      <a:pt x="4548961" y="4335044"/>
                      <a:pt x="4436357" y="4426406"/>
                      <a:pt x="4349344" y="4484665"/>
                    </a:cubicBezTo>
                    <a:cubicBezTo>
                      <a:pt x="4248256" y="4553518"/>
                      <a:pt x="4075511" y="4582647"/>
                      <a:pt x="3968025" y="4627666"/>
                    </a:cubicBezTo>
                    <a:cubicBezTo>
                      <a:pt x="3887410" y="4662092"/>
                      <a:pt x="3846463" y="4681954"/>
                      <a:pt x="3758171" y="4724324"/>
                    </a:cubicBezTo>
                    <a:cubicBezTo>
                      <a:pt x="3600781" y="4799797"/>
                      <a:pt x="3220741" y="4983844"/>
                      <a:pt x="3106857" y="5050048"/>
                    </a:cubicBezTo>
                    <a:cubicBezTo>
                      <a:pt x="3064631" y="5073882"/>
                      <a:pt x="3054394" y="5095067"/>
                      <a:pt x="3023683" y="5105660"/>
                    </a:cubicBezTo>
                    <a:cubicBezTo>
                      <a:pt x="2992973" y="5116252"/>
                      <a:pt x="2955865" y="5121549"/>
                      <a:pt x="2923875" y="5116252"/>
                    </a:cubicBezTo>
                    <a:cubicBezTo>
                      <a:pt x="2891885" y="5110956"/>
                      <a:pt x="2854777" y="5092419"/>
                      <a:pt x="2831744" y="5076530"/>
                    </a:cubicBezTo>
                    <a:cubicBezTo>
                      <a:pt x="2815110" y="5065937"/>
                      <a:pt x="2806152" y="5056669"/>
                      <a:pt x="2794636" y="5040780"/>
                    </a:cubicBezTo>
                    <a:cubicBezTo>
                      <a:pt x="2778001" y="5018270"/>
                      <a:pt x="2758807" y="4974576"/>
                      <a:pt x="2751130" y="4948094"/>
                    </a:cubicBezTo>
                    <a:cubicBezTo>
                      <a:pt x="2746011" y="4929557"/>
                      <a:pt x="2746011" y="4913668"/>
                      <a:pt x="2746011" y="4896455"/>
                    </a:cubicBezTo>
                    <a:cubicBezTo>
                      <a:pt x="2746011" y="4879242"/>
                      <a:pt x="2747291" y="4863353"/>
                      <a:pt x="2753689" y="4844815"/>
                    </a:cubicBezTo>
                    <a:cubicBezTo>
                      <a:pt x="2762646" y="4818334"/>
                      <a:pt x="2772883" y="4789204"/>
                      <a:pt x="2802313" y="4754778"/>
                    </a:cubicBezTo>
                    <a:cubicBezTo>
                      <a:pt x="2867573" y="4680629"/>
                      <a:pt x="3094061" y="4538953"/>
                      <a:pt x="3197708" y="4472749"/>
                    </a:cubicBezTo>
                    <a:cubicBezTo>
                      <a:pt x="3262968" y="4431702"/>
                      <a:pt x="3300076" y="4402572"/>
                      <a:pt x="3360217" y="4380063"/>
                    </a:cubicBezTo>
                    <a:cubicBezTo>
                      <a:pt x="3426756" y="4354905"/>
                      <a:pt x="3493295" y="4346961"/>
                      <a:pt x="3581587" y="4333720"/>
                    </a:cubicBezTo>
                    <a:cubicBezTo>
                      <a:pt x="3712106" y="4313859"/>
                      <a:pt x="3923239" y="4293998"/>
                      <a:pt x="4066554" y="4286053"/>
                    </a:cubicBezTo>
                    <a:cubicBezTo>
                      <a:pt x="4179158" y="4279433"/>
                      <a:pt x="4285364" y="4245007"/>
                      <a:pt x="4369818" y="4283405"/>
                    </a:cubicBezTo>
                    <a:cubicBezTo>
                      <a:pt x="4454271" y="4321803"/>
                      <a:pt x="4556638" y="4439647"/>
                      <a:pt x="4570714" y="4517768"/>
                    </a:cubicBezTo>
                    <a:cubicBezTo>
                      <a:pt x="4582230" y="4579999"/>
                      <a:pt x="4546402" y="4652824"/>
                      <a:pt x="4504175" y="4705787"/>
                    </a:cubicBezTo>
                    <a:cubicBezTo>
                      <a:pt x="4454271" y="4769343"/>
                      <a:pt x="4342946" y="4814362"/>
                      <a:pt x="4267450" y="4852760"/>
                    </a:cubicBezTo>
                    <a:cubicBezTo>
                      <a:pt x="4204750" y="4884539"/>
                      <a:pt x="4149727" y="4908372"/>
                      <a:pt x="4087027" y="4926909"/>
                    </a:cubicBezTo>
                    <a:cubicBezTo>
                      <a:pt x="4021768" y="4945446"/>
                      <a:pt x="3953949" y="4946770"/>
                      <a:pt x="3882291" y="4963983"/>
                    </a:cubicBezTo>
                    <a:cubicBezTo>
                      <a:pt x="3801677" y="4983844"/>
                      <a:pt x="3718504" y="5007678"/>
                      <a:pt x="3626373" y="5039456"/>
                    </a:cubicBezTo>
                    <a:cubicBezTo>
                      <a:pt x="3516328" y="5077854"/>
                      <a:pt x="3367895" y="5152003"/>
                      <a:pt x="3268086" y="5183781"/>
                    </a:cubicBezTo>
                    <a:cubicBezTo>
                      <a:pt x="3198988" y="5206290"/>
                      <a:pt x="3149084" y="5208938"/>
                      <a:pt x="3090223" y="5227475"/>
                    </a:cubicBezTo>
                    <a:cubicBezTo>
                      <a:pt x="3031361" y="5247337"/>
                      <a:pt x="2986575" y="5287059"/>
                      <a:pt x="2916198" y="5298976"/>
                    </a:cubicBezTo>
                    <a:cubicBezTo>
                      <a:pt x="2813830" y="5316189"/>
                      <a:pt x="2627009" y="5318837"/>
                      <a:pt x="2529760" y="5275142"/>
                    </a:cubicBezTo>
                    <a:cubicBezTo>
                      <a:pt x="2455543" y="5242040"/>
                      <a:pt x="2406919" y="5170540"/>
                      <a:pt x="2362133" y="5112280"/>
                    </a:cubicBezTo>
                    <a:cubicBezTo>
                      <a:pt x="2321186" y="5059317"/>
                      <a:pt x="2304551" y="4995761"/>
                      <a:pt x="2264883" y="4942798"/>
                    </a:cubicBezTo>
                    <a:cubicBezTo>
                      <a:pt x="2223937" y="4888510"/>
                      <a:pt x="2166355" y="4850112"/>
                      <a:pt x="2121569" y="4793176"/>
                    </a:cubicBezTo>
                    <a:cubicBezTo>
                      <a:pt x="2072944" y="4730945"/>
                      <a:pt x="2011524" y="4643555"/>
                      <a:pt x="1989771" y="4583972"/>
                    </a:cubicBezTo>
                    <a:cubicBezTo>
                      <a:pt x="1975695" y="4544249"/>
                      <a:pt x="1973136" y="4512471"/>
                      <a:pt x="1976975" y="4478045"/>
                    </a:cubicBezTo>
                    <a:cubicBezTo>
                      <a:pt x="1980813" y="4443619"/>
                      <a:pt x="2000007" y="4402572"/>
                      <a:pt x="2014083" y="4377415"/>
                    </a:cubicBezTo>
                    <a:cubicBezTo>
                      <a:pt x="2024320" y="4360202"/>
                      <a:pt x="2033277" y="4349609"/>
                      <a:pt x="2048632" y="4337692"/>
                    </a:cubicBezTo>
                    <a:cubicBezTo>
                      <a:pt x="2070385" y="4320479"/>
                      <a:pt x="2113891" y="4296646"/>
                      <a:pt x="2140763" y="4288701"/>
                    </a:cubicBezTo>
                    <a:cubicBezTo>
                      <a:pt x="2159957" y="4282081"/>
                      <a:pt x="2172753" y="4280757"/>
                      <a:pt x="2191947" y="4282081"/>
                    </a:cubicBezTo>
                    <a:cubicBezTo>
                      <a:pt x="2220098" y="4283405"/>
                      <a:pt x="2266163" y="4295321"/>
                      <a:pt x="2291755" y="4307238"/>
                    </a:cubicBezTo>
                    <a:cubicBezTo>
                      <a:pt x="2309669" y="4315183"/>
                      <a:pt x="2319906" y="4323127"/>
                      <a:pt x="2335261" y="4337692"/>
                    </a:cubicBezTo>
                    <a:cubicBezTo>
                      <a:pt x="2358294" y="4361525"/>
                      <a:pt x="2371090" y="4401248"/>
                      <a:pt x="2405639" y="4442295"/>
                    </a:cubicBezTo>
                    <a:cubicBezTo>
                      <a:pt x="2467060" y="4516443"/>
                      <a:pt x="2703785" y="4675333"/>
                      <a:pt x="2689709" y="4723000"/>
                    </a:cubicBezTo>
                    <a:cubicBezTo>
                      <a:pt x="2680752" y="4754778"/>
                      <a:pt x="2555352" y="4720352"/>
                      <a:pt x="2510566" y="4754778"/>
                    </a:cubicBezTo>
                    <a:cubicBezTo>
                      <a:pt x="2461941" y="4793176"/>
                      <a:pt x="2460662" y="4944122"/>
                      <a:pt x="2417156" y="4953391"/>
                    </a:cubicBezTo>
                    <a:cubicBezTo>
                      <a:pt x="2369811" y="4962659"/>
                      <a:pt x="2307110" y="4839519"/>
                      <a:pt x="2232894" y="4779936"/>
                    </a:cubicBezTo>
                    <a:cubicBezTo>
                      <a:pt x="2138204" y="4704463"/>
                      <a:pt x="1976975" y="4613101"/>
                      <a:pt x="1888683" y="4546897"/>
                    </a:cubicBezTo>
                    <a:cubicBezTo>
                      <a:pt x="1829821" y="4503203"/>
                      <a:pt x="1788874" y="4478045"/>
                      <a:pt x="1747927" y="4429054"/>
                    </a:cubicBezTo>
                    <a:cubicBezTo>
                      <a:pt x="1704421" y="4376090"/>
                      <a:pt x="1681388" y="4295321"/>
                      <a:pt x="1639162" y="4237062"/>
                    </a:cubicBezTo>
                    <a:cubicBezTo>
                      <a:pt x="1596935" y="4178803"/>
                      <a:pt x="1544472" y="4125839"/>
                      <a:pt x="1493288" y="4076848"/>
                    </a:cubicBezTo>
                    <a:cubicBezTo>
                      <a:pt x="1444663" y="4030505"/>
                      <a:pt x="1375565" y="4006672"/>
                      <a:pt x="1342296" y="3951060"/>
                    </a:cubicBezTo>
                    <a:cubicBezTo>
                      <a:pt x="1306467" y="3890153"/>
                      <a:pt x="1280875" y="3784226"/>
                      <a:pt x="1297510" y="3716698"/>
                    </a:cubicBezTo>
                    <a:cubicBezTo>
                      <a:pt x="1312865" y="3653142"/>
                      <a:pt x="1381963" y="3606799"/>
                      <a:pt x="1430588" y="3553836"/>
                    </a:cubicBezTo>
                    <a:cubicBezTo>
                      <a:pt x="1483051" y="3498224"/>
                      <a:pt x="1540633" y="3430696"/>
                      <a:pt x="1602053" y="3390973"/>
                    </a:cubicBezTo>
                    <a:cubicBezTo>
                      <a:pt x="1655796" y="3355223"/>
                      <a:pt x="1759444" y="3303584"/>
                      <a:pt x="1773519" y="3320797"/>
                    </a:cubicBezTo>
                    <a:cubicBezTo>
                      <a:pt x="1787595" y="3338010"/>
                      <a:pt x="1726174" y="3484984"/>
                      <a:pt x="1685227" y="3495576"/>
                    </a:cubicBezTo>
                    <a:cubicBezTo>
                      <a:pt x="1645560" y="3506169"/>
                      <a:pt x="1587978" y="3408186"/>
                      <a:pt x="1531676" y="3387002"/>
                    </a:cubicBezTo>
                    <a:cubicBezTo>
                      <a:pt x="1475373" y="3365816"/>
                      <a:pt x="1406275" y="3380381"/>
                      <a:pt x="1344855" y="3368464"/>
                    </a:cubicBezTo>
                    <a:cubicBezTo>
                      <a:pt x="1282155" y="3356547"/>
                      <a:pt x="1209218" y="3355223"/>
                      <a:pt x="1158034" y="3311529"/>
                    </a:cubicBezTo>
                    <a:cubicBezTo>
                      <a:pt x="1096613" y="3258565"/>
                      <a:pt x="1027515" y="3126157"/>
                      <a:pt x="1023676" y="3044064"/>
                    </a:cubicBezTo>
                    <a:cubicBezTo>
                      <a:pt x="1019838" y="2976536"/>
                      <a:pt x="1062064" y="2914304"/>
                      <a:pt x="1094054" y="2857368"/>
                    </a:cubicBezTo>
                    <a:cubicBezTo>
                      <a:pt x="1126044" y="2800433"/>
                      <a:pt x="1163152" y="2740849"/>
                      <a:pt x="1213056" y="2699803"/>
                    </a:cubicBezTo>
                    <a:cubicBezTo>
                      <a:pt x="1264240" y="2658756"/>
                      <a:pt x="1337177" y="2636247"/>
                      <a:pt x="1398598" y="2612413"/>
                    </a:cubicBezTo>
                    <a:cubicBezTo>
                      <a:pt x="1456179" y="2589904"/>
                      <a:pt x="1509923" y="2567395"/>
                      <a:pt x="1571343" y="2555478"/>
                    </a:cubicBezTo>
                    <a:cubicBezTo>
                      <a:pt x="1636602" y="2543561"/>
                      <a:pt x="1714658" y="2527672"/>
                      <a:pt x="1779917" y="2544885"/>
                    </a:cubicBezTo>
                    <a:cubicBezTo>
                      <a:pt x="1849015" y="2563422"/>
                      <a:pt x="1916834" y="2620358"/>
                      <a:pt x="1973136" y="2668025"/>
                    </a:cubicBezTo>
                    <a:cubicBezTo>
                      <a:pt x="2025599" y="2713044"/>
                      <a:pt x="2081902" y="2759387"/>
                      <a:pt x="2107493" y="2820294"/>
                    </a:cubicBezTo>
                    <a:cubicBezTo>
                      <a:pt x="2135645" y="2885174"/>
                      <a:pt x="2143322" y="2979184"/>
                      <a:pt x="2127967" y="3048036"/>
                    </a:cubicBezTo>
                    <a:cubicBezTo>
                      <a:pt x="2113891" y="3111592"/>
                      <a:pt x="2071665" y="3167204"/>
                      <a:pt x="2030718" y="3218843"/>
                    </a:cubicBezTo>
                    <a:cubicBezTo>
                      <a:pt x="1988491" y="3273130"/>
                      <a:pt x="1939866" y="3332714"/>
                      <a:pt x="1877166" y="3363168"/>
                    </a:cubicBezTo>
                    <a:cubicBezTo>
                      <a:pt x="1808068" y="3396270"/>
                      <a:pt x="1721056" y="3393622"/>
                      <a:pt x="1628925" y="3400242"/>
                    </a:cubicBezTo>
                    <a:cubicBezTo>
                      <a:pt x="1515041" y="3408186"/>
                      <a:pt x="1343575" y="3426724"/>
                      <a:pt x="1245046" y="3400242"/>
                    </a:cubicBezTo>
                    <a:cubicBezTo>
                      <a:pt x="1175948" y="3381705"/>
                      <a:pt x="1126044" y="3349927"/>
                      <a:pt x="1082538" y="3306233"/>
                    </a:cubicBezTo>
                    <a:cubicBezTo>
                      <a:pt x="1039031" y="3262538"/>
                      <a:pt x="991686" y="3196334"/>
                      <a:pt x="986568" y="3136750"/>
                    </a:cubicBezTo>
                    <a:cubicBezTo>
                      <a:pt x="981450" y="3074518"/>
                      <a:pt x="1024956" y="2999045"/>
                      <a:pt x="1062064" y="2936813"/>
                    </a:cubicBezTo>
                    <a:cubicBezTo>
                      <a:pt x="1103011" y="2867961"/>
                      <a:pt x="1169550" y="2804405"/>
                      <a:pt x="1228412" y="2746146"/>
                    </a:cubicBezTo>
                    <a:cubicBezTo>
                      <a:pt x="1285993" y="2689210"/>
                      <a:pt x="1378124" y="2576663"/>
                      <a:pt x="1413953" y="2591228"/>
                    </a:cubicBezTo>
                    <a:cubicBezTo>
                      <a:pt x="1445943" y="2603145"/>
                      <a:pt x="1457459" y="2781896"/>
                      <a:pt x="1444663" y="2787192"/>
                    </a:cubicBezTo>
                    <a:cubicBezTo>
                      <a:pt x="1430588" y="2792489"/>
                      <a:pt x="1358930" y="2658756"/>
                      <a:pt x="1312865" y="2571367"/>
                    </a:cubicBezTo>
                    <a:cubicBezTo>
                      <a:pt x="1247606" y="2446903"/>
                      <a:pt x="1183626" y="2264180"/>
                      <a:pt x="1109409" y="2101318"/>
                    </a:cubicBezTo>
                    <a:cubicBezTo>
                      <a:pt x="1028795" y="1922567"/>
                      <a:pt x="913631" y="1678936"/>
                      <a:pt x="844533" y="1543879"/>
                    </a:cubicBezTo>
                    <a:cubicBezTo>
                      <a:pt x="803586" y="1464434"/>
                      <a:pt x="777994" y="1430008"/>
                      <a:pt x="740886" y="1357184"/>
                    </a:cubicBezTo>
                    <a:cubicBezTo>
                      <a:pt x="690982" y="1257878"/>
                      <a:pt x="638518" y="1095015"/>
                      <a:pt x="582216" y="999682"/>
                    </a:cubicBezTo>
                    <a:cubicBezTo>
                      <a:pt x="539989" y="928181"/>
                      <a:pt x="495204" y="880514"/>
                      <a:pt x="449138" y="827551"/>
                    </a:cubicBezTo>
                    <a:cubicBezTo>
                      <a:pt x="405632" y="777236"/>
                      <a:pt x="340373" y="725597"/>
                      <a:pt x="316060" y="689846"/>
                    </a:cubicBezTo>
                    <a:cubicBezTo>
                      <a:pt x="303264" y="671309"/>
                      <a:pt x="298146" y="660717"/>
                      <a:pt x="293028" y="640855"/>
                    </a:cubicBezTo>
                    <a:cubicBezTo>
                      <a:pt x="285350" y="613050"/>
                      <a:pt x="278952" y="568031"/>
                      <a:pt x="284070" y="533605"/>
                    </a:cubicBezTo>
                    <a:cubicBezTo>
                      <a:pt x="289189" y="499179"/>
                      <a:pt x="304544" y="462104"/>
                      <a:pt x="325017" y="434299"/>
                    </a:cubicBezTo>
                    <a:cubicBezTo>
                      <a:pt x="345491" y="406493"/>
                      <a:pt x="374922" y="380011"/>
                      <a:pt x="405632" y="365446"/>
                    </a:cubicBezTo>
                    <a:cubicBezTo>
                      <a:pt x="436342" y="350881"/>
                      <a:pt x="478569" y="344261"/>
                      <a:pt x="506720" y="342937"/>
                    </a:cubicBezTo>
                    <a:cubicBezTo>
                      <a:pt x="527193" y="341613"/>
                      <a:pt x="539989" y="344261"/>
                      <a:pt x="559183" y="350881"/>
                    </a:cubicBezTo>
                    <a:cubicBezTo>
                      <a:pt x="586055" y="360150"/>
                      <a:pt x="628281" y="386632"/>
                      <a:pt x="650035" y="405169"/>
                    </a:cubicBezTo>
                    <a:cubicBezTo>
                      <a:pt x="665390" y="418410"/>
                      <a:pt x="682024" y="434299"/>
                      <a:pt x="683304" y="446215"/>
                    </a:cubicBezTo>
                    <a:cubicBezTo>
                      <a:pt x="684584" y="454160"/>
                      <a:pt x="674347" y="456808"/>
                      <a:pt x="673067" y="467401"/>
                    </a:cubicBezTo>
                    <a:cubicBezTo>
                      <a:pt x="669229" y="501827"/>
                      <a:pt x="685863" y="599809"/>
                      <a:pt x="716574" y="687198"/>
                    </a:cubicBezTo>
                    <a:cubicBezTo>
                      <a:pt x="769037" y="835495"/>
                      <a:pt x="926427" y="1114877"/>
                      <a:pt x="1010880" y="1253905"/>
                    </a:cubicBezTo>
                    <a:cubicBezTo>
                      <a:pt x="1063344" y="1339971"/>
                      <a:pt x="1090215" y="1377045"/>
                      <a:pt x="1151636" y="1455166"/>
                    </a:cubicBezTo>
                    <a:cubicBezTo>
                      <a:pt x="1246326" y="1576981"/>
                      <a:pt x="1494567" y="1827233"/>
                      <a:pt x="1538074" y="1905354"/>
                    </a:cubicBezTo>
                    <a:cubicBezTo>
                      <a:pt x="1550870" y="1927863"/>
                      <a:pt x="1552149" y="1935808"/>
                      <a:pt x="1554708" y="1955669"/>
                    </a:cubicBezTo>
                    <a:cubicBezTo>
                      <a:pt x="1558547" y="1984799"/>
                      <a:pt x="1562386" y="2029817"/>
                      <a:pt x="1553429" y="2062919"/>
                    </a:cubicBezTo>
                    <a:cubicBezTo>
                      <a:pt x="1544472" y="2096022"/>
                      <a:pt x="1520159" y="2134420"/>
                      <a:pt x="1502245" y="2156929"/>
                    </a:cubicBezTo>
                    <a:cubicBezTo>
                      <a:pt x="1489449" y="2172818"/>
                      <a:pt x="1479212" y="2180763"/>
                      <a:pt x="1462578" y="2191355"/>
                    </a:cubicBezTo>
                    <a:cubicBezTo>
                      <a:pt x="1438265" y="2205920"/>
                      <a:pt x="1393479" y="2223133"/>
                      <a:pt x="1365328" y="2227106"/>
                    </a:cubicBezTo>
                    <a:cubicBezTo>
                      <a:pt x="1346134" y="2229754"/>
                      <a:pt x="1333338" y="2229754"/>
                      <a:pt x="1312865" y="2225781"/>
                    </a:cubicBezTo>
                    <a:cubicBezTo>
                      <a:pt x="1283434" y="2219161"/>
                      <a:pt x="1245046" y="2212541"/>
                      <a:pt x="1210497" y="2184735"/>
                    </a:cubicBezTo>
                    <a:cubicBezTo>
                      <a:pt x="1154195" y="2138392"/>
                      <a:pt x="1071021" y="2009956"/>
                      <a:pt x="1039032" y="1925215"/>
                    </a:cubicBezTo>
                    <a:cubicBezTo>
                      <a:pt x="1013440" y="1856363"/>
                      <a:pt x="986568" y="1778242"/>
                      <a:pt x="1009601" y="1722630"/>
                    </a:cubicBezTo>
                    <a:cubicBezTo>
                      <a:pt x="1035193" y="1660399"/>
                      <a:pt x="1145238" y="1586250"/>
                      <a:pt x="1211777" y="1576981"/>
                    </a:cubicBezTo>
                    <a:cubicBezTo>
                      <a:pt x="1269359" y="1569037"/>
                      <a:pt x="1332059" y="1606111"/>
                      <a:pt x="1384522" y="1640537"/>
                    </a:cubicBezTo>
                    <a:cubicBezTo>
                      <a:pt x="1443384" y="1678936"/>
                      <a:pt x="1497127" y="1743816"/>
                      <a:pt x="1544472" y="1807372"/>
                    </a:cubicBezTo>
                    <a:cubicBezTo>
                      <a:pt x="1594376" y="1876224"/>
                      <a:pt x="1637882" y="1966261"/>
                      <a:pt x="1672431" y="2041734"/>
                    </a:cubicBezTo>
                    <a:cubicBezTo>
                      <a:pt x="1701862" y="2106614"/>
                      <a:pt x="1728733" y="2160901"/>
                      <a:pt x="1744088" y="2228430"/>
                    </a:cubicBezTo>
                    <a:cubicBezTo>
                      <a:pt x="1760723" y="2302578"/>
                      <a:pt x="1767121" y="2419098"/>
                      <a:pt x="1763282" y="2469413"/>
                    </a:cubicBezTo>
                    <a:cubicBezTo>
                      <a:pt x="1760723" y="2493246"/>
                      <a:pt x="1759444" y="2502515"/>
                      <a:pt x="1750486" y="2521052"/>
                    </a:cubicBezTo>
                    <a:cubicBezTo>
                      <a:pt x="1738970" y="2547534"/>
                      <a:pt x="1715937" y="2584608"/>
                      <a:pt x="1690345" y="2607117"/>
                    </a:cubicBezTo>
                    <a:cubicBezTo>
                      <a:pt x="1664753" y="2629627"/>
                      <a:pt x="1631484" y="2646840"/>
                      <a:pt x="1599494" y="2654784"/>
                    </a:cubicBezTo>
                    <a:cubicBezTo>
                      <a:pt x="1567504" y="2662729"/>
                      <a:pt x="1527837" y="2662729"/>
                      <a:pt x="1495847" y="2653460"/>
                    </a:cubicBezTo>
                    <a:cubicBezTo>
                      <a:pt x="1463857" y="2644192"/>
                      <a:pt x="1428028" y="2620358"/>
                      <a:pt x="1406275" y="2601821"/>
                    </a:cubicBezTo>
                    <a:cubicBezTo>
                      <a:pt x="1390920" y="2588580"/>
                      <a:pt x="1383243" y="2577987"/>
                      <a:pt x="1373006" y="2560774"/>
                    </a:cubicBezTo>
                    <a:cubicBezTo>
                      <a:pt x="1358930" y="2535617"/>
                      <a:pt x="1339736" y="2461468"/>
                      <a:pt x="1338457" y="2461468"/>
                    </a:cubicBezTo>
                    <a:cubicBezTo>
                      <a:pt x="1337177" y="2461468"/>
                      <a:pt x="1348694" y="2513107"/>
                      <a:pt x="1351253" y="2513107"/>
                    </a:cubicBezTo>
                    <a:cubicBezTo>
                      <a:pt x="1356371" y="2511783"/>
                      <a:pt x="1352532" y="2317143"/>
                      <a:pt x="1338457" y="2229754"/>
                    </a:cubicBezTo>
                    <a:cubicBezTo>
                      <a:pt x="1326940" y="2150309"/>
                      <a:pt x="1303908" y="2080133"/>
                      <a:pt x="1279595" y="2007308"/>
                    </a:cubicBezTo>
                    <a:cubicBezTo>
                      <a:pt x="1255283" y="1933160"/>
                      <a:pt x="1228412" y="1866955"/>
                      <a:pt x="1191303" y="1787511"/>
                    </a:cubicBezTo>
                    <a:cubicBezTo>
                      <a:pt x="1143958" y="1688204"/>
                      <a:pt x="1079979" y="1569037"/>
                      <a:pt x="1012160" y="1460462"/>
                    </a:cubicBezTo>
                    <a:cubicBezTo>
                      <a:pt x="939223" y="1343943"/>
                      <a:pt x="835576" y="1203590"/>
                      <a:pt x="765198" y="1113553"/>
                    </a:cubicBezTo>
                    <a:cubicBezTo>
                      <a:pt x="717853" y="1053969"/>
                      <a:pt x="694820" y="1020867"/>
                      <a:pt x="641077" y="967904"/>
                    </a:cubicBezTo>
                    <a:cubicBezTo>
                      <a:pt x="561743" y="889783"/>
                      <a:pt x="420987" y="811662"/>
                      <a:pt x="322458" y="704411"/>
                    </a:cubicBezTo>
                    <a:cubicBezTo>
                      <a:pt x="211133" y="583920"/>
                      <a:pt x="51184" y="338965"/>
                      <a:pt x="16635" y="267464"/>
                    </a:cubicBezTo>
                    <a:cubicBezTo>
                      <a:pt x="6398" y="246279"/>
                      <a:pt x="6398" y="240983"/>
                      <a:pt x="3839" y="223770"/>
                    </a:cubicBezTo>
                    <a:cubicBezTo>
                      <a:pt x="1280" y="199936"/>
                      <a:pt x="0" y="161538"/>
                      <a:pt x="8957" y="133732"/>
                    </a:cubicBezTo>
                    <a:cubicBezTo>
                      <a:pt x="17915" y="105926"/>
                      <a:pt x="39668" y="75472"/>
                      <a:pt x="55023" y="56935"/>
                    </a:cubicBezTo>
                    <a:cubicBezTo>
                      <a:pt x="66539" y="43694"/>
                      <a:pt x="76776" y="37074"/>
                      <a:pt x="89572" y="29130"/>
                    </a:cubicBezTo>
                    <a:cubicBezTo>
                      <a:pt x="102368" y="21185"/>
                      <a:pt x="112605" y="14565"/>
                      <a:pt x="129239" y="10592"/>
                    </a:cubicBezTo>
                    <a:cubicBezTo>
                      <a:pt x="152272" y="5296"/>
                      <a:pt x="188101" y="0"/>
                      <a:pt x="216252" y="5296"/>
                    </a:cubicBezTo>
                    <a:cubicBezTo>
                      <a:pt x="244403" y="10592"/>
                      <a:pt x="277672" y="27805"/>
                      <a:pt x="296866" y="42370"/>
                    </a:cubicBezTo>
                    <a:cubicBezTo>
                      <a:pt x="310942" y="52963"/>
                      <a:pt x="327577" y="75472"/>
                      <a:pt x="327577" y="75472"/>
                    </a:cubicBezTo>
                  </a:path>
                </a:pathLst>
              </a:custGeom>
              <a:solidFill>
                <a:srgbClr val="FFFFFF"/>
              </a:solidFill>
              <a:ln cap="sq">
                <a:noFill/>
                <a:prstDash val="solid"/>
                <a:miter/>
              </a:ln>
            </p:spPr>
          </p:sp>
        </p:grpSp>
        <p:sp>
          <p:nvSpPr>
            <p:cNvPr name="Freeform 11" id="11"/>
            <p:cNvSpPr/>
            <p:nvPr/>
          </p:nvSpPr>
          <p:spPr>
            <a:xfrm flipH="false" flipV="false" rot="373491">
              <a:off x="273743" y="354942"/>
              <a:ext cx="6841683" cy="5421206"/>
            </a:xfrm>
            <a:custGeom>
              <a:avLst/>
              <a:gdLst/>
              <a:ahLst/>
              <a:cxnLst/>
              <a:rect r="r" b="b" t="t" l="l"/>
              <a:pathLst>
                <a:path h="5421206" w="6841683">
                  <a:moveTo>
                    <a:pt x="0" y="0"/>
                  </a:moveTo>
                  <a:lnTo>
                    <a:pt x="6841683" y="0"/>
                  </a:lnTo>
                  <a:lnTo>
                    <a:pt x="6841683" y="5421207"/>
                  </a:lnTo>
                  <a:lnTo>
                    <a:pt x="0" y="5421207"/>
                  </a:lnTo>
                  <a:lnTo>
                    <a:pt x="0" y="0"/>
                  </a:lnTo>
                  <a:close/>
                </a:path>
              </a:pathLst>
            </a:custGeom>
            <a:blipFill>
              <a:blip r:embed="rId11">
                <a:extLst>
                  <a:ext uri="{96DAC541-7B7A-43D3-8B79-37D633B846F1}">
                    <asvg:svgBlip xmlns:asvg="http://schemas.microsoft.com/office/drawing/2016/SVG/main" r:embed="rId12"/>
                  </a:ext>
                </a:extLst>
              </a:blip>
              <a:stretch>
                <a:fillRect l="0" t="0" r="-53487" b="0"/>
              </a:stretch>
            </a:blipFill>
          </p:spPr>
        </p:sp>
      </p:grpSp>
      <p:grpSp>
        <p:nvGrpSpPr>
          <p:cNvPr name="Group 12" id="12"/>
          <p:cNvGrpSpPr/>
          <p:nvPr/>
        </p:nvGrpSpPr>
        <p:grpSpPr>
          <a:xfrm rot="147002">
            <a:off x="14035228" y="2977256"/>
            <a:ext cx="3612464" cy="2438652"/>
            <a:chOff x="0" y="0"/>
            <a:chExt cx="4816619" cy="3251537"/>
          </a:xfrm>
        </p:grpSpPr>
        <p:grpSp>
          <p:nvGrpSpPr>
            <p:cNvPr name="Group 13" id="13"/>
            <p:cNvGrpSpPr/>
            <p:nvPr/>
          </p:nvGrpSpPr>
          <p:grpSpPr>
            <a:xfrm rot="59853">
              <a:off x="149272" y="429214"/>
              <a:ext cx="4645687" cy="2528723"/>
              <a:chOff x="0" y="0"/>
              <a:chExt cx="4163971" cy="2266517"/>
            </a:xfrm>
          </p:grpSpPr>
          <p:sp>
            <p:nvSpPr>
              <p:cNvPr name="Freeform 14" id="14"/>
              <p:cNvSpPr/>
              <p:nvPr/>
            </p:nvSpPr>
            <p:spPr>
              <a:xfrm flipH="false" flipV="false" rot="0">
                <a:off x="45552" y="35216"/>
                <a:ext cx="4068848" cy="2179181"/>
              </a:xfrm>
              <a:custGeom>
                <a:avLst/>
                <a:gdLst/>
                <a:ahLst/>
                <a:cxnLst/>
                <a:rect r="r" b="b" t="t" l="l"/>
                <a:pathLst>
                  <a:path h="2179181" w="4068848">
                    <a:moveTo>
                      <a:pt x="3937551" y="1033949"/>
                    </a:moveTo>
                    <a:cubicBezTo>
                      <a:pt x="3508828" y="1181857"/>
                      <a:pt x="3384231" y="1194535"/>
                      <a:pt x="3191306" y="1264967"/>
                    </a:cubicBezTo>
                    <a:cubicBezTo>
                      <a:pt x="2820192" y="1401606"/>
                      <a:pt x="1860925" y="1849557"/>
                      <a:pt x="1610390" y="1997465"/>
                    </a:cubicBezTo>
                    <a:cubicBezTo>
                      <a:pt x="1525985" y="2046768"/>
                      <a:pt x="1513927" y="2086210"/>
                      <a:pt x="1450959" y="2112974"/>
                    </a:cubicBezTo>
                    <a:cubicBezTo>
                      <a:pt x="1377272" y="2145373"/>
                      <a:pt x="1266072" y="2169320"/>
                      <a:pt x="1187026" y="2163686"/>
                    </a:cubicBezTo>
                    <a:cubicBezTo>
                      <a:pt x="1120038" y="2158051"/>
                      <a:pt x="1069127" y="2114383"/>
                      <a:pt x="1004819" y="2098888"/>
                    </a:cubicBezTo>
                    <a:cubicBezTo>
                      <a:pt x="936491" y="2083393"/>
                      <a:pt x="857445" y="2091845"/>
                      <a:pt x="790457" y="2073532"/>
                    </a:cubicBezTo>
                    <a:cubicBezTo>
                      <a:pt x="727489" y="2056628"/>
                      <a:pt x="687296" y="2021412"/>
                      <a:pt x="613609" y="1997465"/>
                    </a:cubicBezTo>
                    <a:cubicBezTo>
                      <a:pt x="498390" y="1960840"/>
                      <a:pt x="258573" y="1960840"/>
                      <a:pt x="158091" y="1898860"/>
                    </a:cubicBezTo>
                    <a:cubicBezTo>
                      <a:pt x="91103" y="1856600"/>
                      <a:pt x="48231" y="1796028"/>
                      <a:pt x="24115" y="1734048"/>
                    </a:cubicBezTo>
                    <a:cubicBezTo>
                      <a:pt x="0" y="1673476"/>
                      <a:pt x="1339" y="1600226"/>
                      <a:pt x="8038" y="1532611"/>
                    </a:cubicBezTo>
                    <a:cubicBezTo>
                      <a:pt x="14737" y="1462178"/>
                      <a:pt x="26795" y="1374842"/>
                      <a:pt x="65648" y="1318496"/>
                    </a:cubicBezTo>
                    <a:cubicBezTo>
                      <a:pt x="104501" y="1262150"/>
                      <a:pt x="180867" y="1222708"/>
                      <a:pt x="243836" y="1194535"/>
                    </a:cubicBezTo>
                    <a:cubicBezTo>
                      <a:pt x="302785" y="1167771"/>
                      <a:pt x="346997" y="1160727"/>
                      <a:pt x="428722" y="1149458"/>
                    </a:cubicBezTo>
                    <a:cubicBezTo>
                      <a:pt x="586814" y="1128328"/>
                      <a:pt x="969985" y="1111425"/>
                      <a:pt x="1130756" y="1136780"/>
                    </a:cubicBezTo>
                    <a:cubicBezTo>
                      <a:pt x="1219180" y="1150867"/>
                      <a:pt x="1266072" y="1176222"/>
                      <a:pt x="1330380" y="1204395"/>
                    </a:cubicBezTo>
                    <a:cubicBezTo>
                      <a:pt x="1393349" y="1231160"/>
                      <a:pt x="1445600" y="1280463"/>
                      <a:pt x="1511248" y="1300184"/>
                    </a:cubicBezTo>
                    <a:cubicBezTo>
                      <a:pt x="1582255" y="1321313"/>
                      <a:pt x="1684077" y="1303001"/>
                      <a:pt x="1743026" y="1321313"/>
                    </a:cubicBezTo>
                    <a:cubicBezTo>
                      <a:pt x="1783219" y="1333991"/>
                      <a:pt x="1814033" y="1355121"/>
                      <a:pt x="1836809" y="1374842"/>
                    </a:cubicBezTo>
                    <a:cubicBezTo>
                      <a:pt x="1852886" y="1388929"/>
                      <a:pt x="1860925" y="1400198"/>
                      <a:pt x="1871643" y="1418510"/>
                    </a:cubicBezTo>
                    <a:cubicBezTo>
                      <a:pt x="1886380" y="1445275"/>
                      <a:pt x="1903797" y="1493169"/>
                      <a:pt x="1907816" y="1524159"/>
                    </a:cubicBezTo>
                    <a:cubicBezTo>
                      <a:pt x="1911836" y="1545289"/>
                      <a:pt x="1910496" y="1560784"/>
                      <a:pt x="1906477" y="1581914"/>
                    </a:cubicBezTo>
                    <a:cubicBezTo>
                      <a:pt x="1901118" y="1611495"/>
                      <a:pt x="1886380" y="1656572"/>
                      <a:pt x="1866284" y="1686154"/>
                    </a:cubicBezTo>
                    <a:cubicBezTo>
                      <a:pt x="1846187" y="1715735"/>
                      <a:pt x="1823412" y="1736865"/>
                      <a:pt x="1784559" y="1757995"/>
                    </a:cubicBezTo>
                    <a:cubicBezTo>
                      <a:pt x="1718910" y="1794620"/>
                      <a:pt x="1596992" y="1818567"/>
                      <a:pt x="1484453" y="1842514"/>
                    </a:cubicBezTo>
                    <a:cubicBezTo>
                      <a:pt x="1342438" y="1873504"/>
                      <a:pt x="1136115" y="1942528"/>
                      <a:pt x="996780" y="1917172"/>
                    </a:cubicBezTo>
                    <a:cubicBezTo>
                      <a:pt x="880221" y="1896042"/>
                      <a:pt x="716771" y="1825610"/>
                      <a:pt x="695335" y="1748134"/>
                    </a:cubicBezTo>
                    <a:cubicBezTo>
                      <a:pt x="675238" y="1676293"/>
                      <a:pt x="773041" y="1522750"/>
                      <a:pt x="842708" y="1476265"/>
                    </a:cubicBezTo>
                    <a:cubicBezTo>
                      <a:pt x="904337" y="1435414"/>
                      <a:pt x="998120" y="1456544"/>
                      <a:pt x="1073147" y="1453727"/>
                    </a:cubicBezTo>
                    <a:cubicBezTo>
                      <a:pt x="1142814" y="1450909"/>
                      <a:pt x="1204443" y="1448092"/>
                      <a:pt x="1275450" y="1455135"/>
                    </a:cubicBezTo>
                    <a:cubicBezTo>
                      <a:pt x="1354496" y="1463587"/>
                      <a:pt x="1446939" y="1480491"/>
                      <a:pt x="1523306" y="1504438"/>
                    </a:cubicBezTo>
                    <a:cubicBezTo>
                      <a:pt x="1594313" y="1525568"/>
                      <a:pt x="1676038" y="1538245"/>
                      <a:pt x="1721590" y="1587548"/>
                    </a:cubicBezTo>
                    <a:cubicBezTo>
                      <a:pt x="1767142" y="1635442"/>
                      <a:pt x="1796616" y="1724187"/>
                      <a:pt x="1796616" y="1794620"/>
                    </a:cubicBezTo>
                    <a:cubicBezTo>
                      <a:pt x="1796616" y="1869278"/>
                      <a:pt x="1759103" y="1966475"/>
                      <a:pt x="1712211" y="2022821"/>
                    </a:cubicBezTo>
                    <a:cubicBezTo>
                      <a:pt x="1668000" y="2076350"/>
                      <a:pt x="1530004" y="2121426"/>
                      <a:pt x="1532684" y="2132696"/>
                    </a:cubicBezTo>
                    <a:cubicBezTo>
                      <a:pt x="1532684" y="2135513"/>
                      <a:pt x="1551441" y="2132696"/>
                      <a:pt x="1551441" y="2135513"/>
                    </a:cubicBezTo>
                    <a:cubicBezTo>
                      <a:pt x="1551441" y="2141147"/>
                      <a:pt x="1479094" y="2169320"/>
                      <a:pt x="1450959" y="2174955"/>
                    </a:cubicBezTo>
                    <a:cubicBezTo>
                      <a:pt x="1430862" y="2179181"/>
                      <a:pt x="1417465" y="2179181"/>
                      <a:pt x="1397368" y="2174955"/>
                    </a:cubicBezTo>
                    <a:cubicBezTo>
                      <a:pt x="1369233" y="2169320"/>
                      <a:pt x="1326361" y="2156643"/>
                      <a:pt x="1298226" y="2135513"/>
                    </a:cubicBezTo>
                    <a:cubicBezTo>
                      <a:pt x="1270091" y="2114383"/>
                      <a:pt x="1241956" y="2077758"/>
                      <a:pt x="1227219" y="2050994"/>
                    </a:cubicBezTo>
                    <a:cubicBezTo>
                      <a:pt x="1216501" y="2032681"/>
                      <a:pt x="1212481" y="2020004"/>
                      <a:pt x="1208462" y="1998874"/>
                    </a:cubicBezTo>
                    <a:cubicBezTo>
                      <a:pt x="1203103" y="1969292"/>
                      <a:pt x="1200424" y="1921398"/>
                      <a:pt x="1208462" y="1886182"/>
                    </a:cubicBezTo>
                    <a:cubicBezTo>
                      <a:pt x="1216501" y="1850966"/>
                      <a:pt x="1240616" y="1811523"/>
                      <a:pt x="1258033" y="1787576"/>
                    </a:cubicBezTo>
                    <a:cubicBezTo>
                      <a:pt x="1270091" y="1770672"/>
                      <a:pt x="1276790" y="1766447"/>
                      <a:pt x="1298226" y="1750952"/>
                    </a:cubicBezTo>
                    <a:cubicBezTo>
                      <a:pt x="1362535" y="1707283"/>
                      <a:pt x="1572877" y="1607269"/>
                      <a:pt x="1710872" y="1545289"/>
                    </a:cubicBezTo>
                    <a:cubicBezTo>
                      <a:pt x="1844848" y="1486125"/>
                      <a:pt x="1981503" y="1443866"/>
                      <a:pt x="2115479" y="1386111"/>
                    </a:cubicBezTo>
                    <a:cubicBezTo>
                      <a:pt x="2250795" y="1326948"/>
                      <a:pt x="2403527" y="1242429"/>
                      <a:pt x="2518747" y="1194535"/>
                    </a:cubicBezTo>
                    <a:cubicBezTo>
                      <a:pt x="2601812" y="1160727"/>
                      <a:pt x="2654062" y="1149458"/>
                      <a:pt x="2735788" y="1117059"/>
                    </a:cubicBezTo>
                    <a:cubicBezTo>
                      <a:pt x="2844308" y="1073391"/>
                      <a:pt x="3006419" y="997324"/>
                      <a:pt x="3109580" y="946613"/>
                    </a:cubicBezTo>
                    <a:cubicBezTo>
                      <a:pt x="3183267" y="911396"/>
                      <a:pt x="3238197" y="887449"/>
                      <a:pt x="3297146" y="849416"/>
                    </a:cubicBezTo>
                    <a:cubicBezTo>
                      <a:pt x="3356096" y="811382"/>
                      <a:pt x="3404327" y="757854"/>
                      <a:pt x="3461937" y="719820"/>
                    </a:cubicBezTo>
                    <a:cubicBezTo>
                      <a:pt x="3519546" y="680378"/>
                      <a:pt x="3610650" y="597268"/>
                      <a:pt x="3645484" y="616989"/>
                    </a:cubicBezTo>
                    <a:cubicBezTo>
                      <a:pt x="3682997" y="639527"/>
                      <a:pt x="3701754" y="835329"/>
                      <a:pt x="3661561" y="876180"/>
                    </a:cubicBezTo>
                    <a:cubicBezTo>
                      <a:pt x="3617349" y="921257"/>
                      <a:pt x="3435142" y="870546"/>
                      <a:pt x="3364134" y="848007"/>
                    </a:cubicBezTo>
                    <a:cubicBezTo>
                      <a:pt x="3321262" y="835329"/>
                      <a:pt x="3290447" y="814200"/>
                      <a:pt x="3267672" y="794479"/>
                    </a:cubicBezTo>
                    <a:cubicBezTo>
                      <a:pt x="3251595" y="780392"/>
                      <a:pt x="3242216" y="769123"/>
                      <a:pt x="3231498" y="749402"/>
                    </a:cubicBezTo>
                    <a:cubicBezTo>
                      <a:pt x="3216761" y="722637"/>
                      <a:pt x="3198004" y="678969"/>
                      <a:pt x="3193985" y="642344"/>
                    </a:cubicBezTo>
                    <a:cubicBezTo>
                      <a:pt x="3189966" y="605719"/>
                      <a:pt x="3195325" y="563460"/>
                      <a:pt x="3208723" y="528244"/>
                    </a:cubicBezTo>
                    <a:cubicBezTo>
                      <a:pt x="3222120" y="493028"/>
                      <a:pt x="3250255" y="456403"/>
                      <a:pt x="3271691" y="433864"/>
                    </a:cubicBezTo>
                    <a:cubicBezTo>
                      <a:pt x="3286428" y="418369"/>
                      <a:pt x="3298486" y="409917"/>
                      <a:pt x="3318583" y="401465"/>
                    </a:cubicBezTo>
                    <a:cubicBezTo>
                      <a:pt x="3345378" y="388787"/>
                      <a:pt x="3382891" y="378927"/>
                      <a:pt x="3424424" y="376110"/>
                    </a:cubicBezTo>
                    <a:cubicBezTo>
                      <a:pt x="3480693" y="373292"/>
                      <a:pt x="3565099" y="369066"/>
                      <a:pt x="3624048" y="400057"/>
                    </a:cubicBezTo>
                    <a:cubicBezTo>
                      <a:pt x="3691036" y="435273"/>
                      <a:pt x="3786159" y="516975"/>
                      <a:pt x="3798216" y="591633"/>
                    </a:cubicBezTo>
                    <a:cubicBezTo>
                      <a:pt x="3811614" y="673335"/>
                      <a:pt x="3739267" y="811382"/>
                      <a:pt x="3677638" y="876180"/>
                    </a:cubicBezTo>
                    <a:cubicBezTo>
                      <a:pt x="3621368" y="933935"/>
                      <a:pt x="3561079" y="939569"/>
                      <a:pt x="3456578" y="977603"/>
                    </a:cubicBezTo>
                    <a:cubicBezTo>
                      <a:pt x="3223460" y="1062122"/>
                      <a:pt x="2553580" y="1217073"/>
                      <a:pt x="2296347" y="1290323"/>
                    </a:cubicBezTo>
                    <a:cubicBezTo>
                      <a:pt x="2166390" y="1326948"/>
                      <a:pt x="2092703" y="1343852"/>
                      <a:pt x="2005619" y="1376251"/>
                    </a:cubicBezTo>
                    <a:cubicBezTo>
                      <a:pt x="1931932" y="1403015"/>
                      <a:pt x="1810014" y="1472039"/>
                      <a:pt x="1804655" y="1463587"/>
                    </a:cubicBezTo>
                    <a:cubicBezTo>
                      <a:pt x="1800636" y="1457952"/>
                      <a:pt x="1856906" y="1408650"/>
                      <a:pt x="1856906" y="1408650"/>
                    </a:cubicBezTo>
                    <a:cubicBezTo>
                      <a:pt x="1856906" y="1408650"/>
                      <a:pt x="1818053" y="1464996"/>
                      <a:pt x="1791257" y="1483308"/>
                    </a:cubicBezTo>
                    <a:cubicBezTo>
                      <a:pt x="1764462" y="1501621"/>
                      <a:pt x="1729628" y="1514298"/>
                      <a:pt x="1698814" y="1517116"/>
                    </a:cubicBezTo>
                    <a:cubicBezTo>
                      <a:pt x="1668000" y="1519933"/>
                      <a:pt x="1633166" y="1515707"/>
                      <a:pt x="1603691" y="1503029"/>
                    </a:cubicBezTo>
                    <a:cubicBezTo>
                      <a:pt x="1574216" y="1490351"/>
                      <a:pt x="1543402" y="1462178"/>
                      <a:pt x="1524645" y="1442457"/>
                    </a:cubicBezTo>
                    <a:cubicBezTo>
                      <a:pt x="1511248" y="1428371"/>
                      <a:pt x="1504549" y="1417102"/>
                      <a:pt x="1497850" y="1398789"/>
                    </a:cubicBezTo>
                    <a:cubicBezTo>
                      <a:pt x="1487132" y="1373433"/>
                      <a:pt x="1476414" y="1332583"/>
                      <a:pt x="1476414" y="1300184"/>
                    </a:cubicBezTo>
                    <a:cubicBezTo>
                      <a:pt x="1476414" y="1267785"/>
                      <a:pt x="1479094" y="1229751"/>
                      <a:pt x="1501869" y="1201578"/>
                    </a:cubicBezTo>
                    <a:cubicBezTo>
                      <a:pt x="1538043" y="1156501"/>
                      <a:pt x="1629147" y="1132554"/>
                      <a:pt x="1713551" y="1095929"/>
                    </a:cubicBezTo>
                    <a:cubicBezTo>
                      <a:pt x="1831450" y="1043810"/>
                      <a:pt x="2064568" y="971968"/>
                      <a:pt x="2150313" y="929709"/>
                    </a:cubicBezTo>
                    <a:cubicBezTo>
                      <a:pt x="2187826" y="911396"/>
                      <a:pt x="2199884" y="890267"/>
                      <a:pt x="2228019" y="880406"/>
                    </a:cubicBezTo>
                    <a:cubicBezTo>
                      <a:pt x="2257494" y="870546"/>
                      <a:pt x="2295007" y="867728"/>
                      <a:pt x="2327161" y="873363"/>
                    </a:cubicBezTo>
                    <a:cubicBezTo>
                      <a:pt x="2359315" y="878997"/>
                      <a:pt x="2395489" y="900127"/>
                      <a:pt x="2418265" y="915622"/>
                    </a:cubicBezTo>
                    <a:cubicBezTo>
                      <a:pt x="2434342" y="926892"/>
                      <a:pt x="2443720" y="936752"/>
                      <a:pt x="2454438" y="953656"/>
                    </a:cubicBezTo>
                    <a:cubicBezTo>
                      <a:pt x="2470515" y="977603"/>
                      <a:pt x="2489272" y="1019862"/>
                      <a:pt x="2495971" y="1048035"/>
                    </a:cubicBezTo>
                    <a:cubicBezTo>
                      <a:pt x="2499990" y="1067757"/>
                      <a:pt x="2501330" y="1081843"/>
                      <a:pt x="2498650" y="1101564"/>
                    </a:cubicBezTo>
                    <a:cubicBezTo>
                      <a:pt x="2494631" y="1129737"/>
                      <a:pt x="2481233" y="1174814"/>
                      <a:pt x="2469175" y="1200170"/>
                    </a:cubicBezTo>
                    <a:cubicBezTo>
                      <a:pt x="2459797" y="1218482"/>
                      <a:pt x="2453098" y="1228343"/>
                      <a:pt x="2438361" y="1242429"/>
                    </a:cubicBezTo>
                    <a:cubicBezTo>
                      <a:pt x="2418265" y="1262150"/>
                      <a:pt x="2400848" y="1279054"/>
                      <a:pt x="2353956" y="1297366"/>
                    </a:cubicBezTo>
                    <a:cubicBezTo>
                      <a:pt x="2198544" y="1360756"/>
                      <a:pt x="1540722" y="1508664"/>
                      <a:pt x="1264732" y="1507255"/>
                    </a:cubicBezTo>
                    <a:cubicBezTo>
                      <a:pt x="1094583" y="1505846"/>
                      <a:pt x="961946" y="1457952"/>
                      <a:pt x="854766" y="1424145"/>
                    </a:cubicBezTo>
                    <a:cubicBezTo>
                      <a:pt x="782419" y="1401606"/>
                      <a:pt x="730168" y="1335400"/>
                      <a:pt x="677918" y="1348078"/>
                    </a:cubicBezTo>
                    <a:cubicBezTo>
                      <a:pt x="622987" y="1360756"/>
                      <a:pt x="592173" y="1498803"/>
                      <a:pt x="533224" y="1512890"/>
                    </a:cubicBezTo>
                    <a:cubicBezTo>
                      <a:pt x="468915" y="1528385"/>
                      <a:pt x="349677" y="1469222"/>
                      <a:pt x="301445" y="1414284"/>
                    </a:cubicBezTo>
                    <a:cubicBezTo>
                      <a:pt x="259913" y="1366390"/>
                      <a:pt x="254554" y="1291732"/>
                      <a:pt x="242496" y="1222708"/>
                    </a:cubicBezTo>
                    <a:cubicBezTo>
                      <a:pt x="229098" y="1143824"/>
                      <a:pt x="210342" y="1036766"/>
                      <a:pt x="234457" y="963516"/>
                    </a:cubicBezTo>
                    <a:cubicBezTo>
                      <a:pt x="255894" y="895901"/>
                      <a:pt x="298766" y="843781"/>
                      <a:pt x="368433" y="794479"/>
                    </a:cubicBezTo>
                    <a:cubicBezTo>
                      <a:pt x="487672" y="711368"/>
                      <a:pt x="807874" y="664883"/>
                      <a:pt x="945869" y="612763"/>
                    </a:cubicBezTo>
                    <a:cubicBezTo>
                      <a:pt x="1024915" y="581773"/>
                      <a:pt x="1058409" y="563460"/>
                      <a:pt x="1129416" y="529652"/>
                    </a:cubicBezTo>
                    <a:cubicBezTo>
                      <a:pt x="1229898" y="480350"/>
                      <a:pt x="1359855" y="415552"/>
                      <a:pt x="1492491" y="343711"/>
                    </a:cubicBezTo>
                    <a:cubicBezTo>
                      <a:pt x="1659961" y="253557"/>
                      <a:pt x="1898438" y="67615"/>
                      <a:pt x="2049831" y="25356"/>
                    </a:cubicBezTo>
                    <a:cubicBezTo>
                      <a:pt x="2142274" y="0"/>
                      <a:pt x="2189166" y="15495"/>
                      <a:pt x="2289648" y="21130"/>
                    </a:cubicBezTo>
                    <a:cubicBezTo>
                      <a:pt x="2458457" y="30991"/>
                      <a:pt x="2808134" y="97197"/>
                      <a:pt x="2967566" y="109875"/>
                    </a:cubicBezTo>
                    <a:cubicBezTo>
                      <a:pt x="3053310" y="116918"/>
                      <a:pt x="3102881" y="98606"/>
                      <a:pt x="3167190" y="114101"/>
                    </a:cubicBezTo>
                    <a:cubicBezTo>
                      <a:pt x="3232838" y="129596"/>
                      <a:pt x="3317243" y="150726"/>
                      <a:pt x="3357436" y="204254"/>
                    </a:cubicBezTo>
                    <a:cubicBezTo>
                      <a:pt x="3402988" y="264826"/>
                      <a:pt x="3424423" y="397239"/>
                      <a:pt x="3402988" y="480350"/>
                    </a:cubicBezTo>
                    <a:cubicBezTo>
                      <a:pt x="3381551" y="566277"/>
                      <a:pt x="3289108" y="652205"/>
                      <a:pt x="3222120" y="709960"/>
                    </a:cubicBezTo>
                    <a:cubicBezTo>
                      <a:pt x="3163171" y="760671"/>
                      <a:pt x="3101542" y="784618"/>
                      <a:pt x="3031874" y="821243"/>
                    </a:cubicBezTo>
                    <a:cubicBezTo>
                      <a:pt x="2950149" y="863502"/>
                      <a:pt x="2884501" y="894493"/>
                      <a:pt x="2758563" y="945204"/>
                    </a:cubicBezTo>
                    <a:cubicBezTo>
                      <a:pt x="2489272" y="1052261"/>
                      <a:pt x="1714891" y="1300184"/>
                      <a:pt x="1475074" y="1386111"/>
                    </a:cubicBezTo>
                    <a:cubicBezTo>
                      <a:pt x="1381291" y="1419919"/>
                      <a:pt x="1350477" y="1428371"/>
                      <a:pt x="1280809" y="1459361"/>
                    </a:cubicBezTo>
                    <a:cubicBezTo>
                      <a:pt x="1195065" y="1497395"/>
                      <a:pt x="1070467" y="1584731"/>
                      <a:pt x="1002139" y="1603043"/>
                    </a:cubicBezTo>
                    <a:cubicBezTo>
                      <a:pt x="964626" y="1612904"/>
                      <a:pt x="936491" y="1611495"/>
                      <a:pt x="912375" y="1607269"/>
                    </a:cubicBezTo>
                    <a:cubicBezTo>
                      <a:pt x="894958" y="1604452"/>
                      <a:pt x="884240" y="1600226"/>
                      <a:pt x="869503" y="1591774"/>
                    </a:cubicBezTo>
                    <a:cubicBezTo>
                      <a:pt x="848067" y="1579096"/>
                      <a:pt x="817253" y="1556558"/>
                      <a:pt x="799836" y="1531202"/>
                    </a:cubicBezTo>
                    <a:cubicBezTo>
                      <a:pt x="782419" y="1507255"/>
                      <a:pt x="769021" y="1473448"/>
                      <a:pt x="765002" y="1443866"/>
                    </a:cubicBezTo>
                    <a:cubicBezTo>
                      <a:pt x="760983" y="1412876"/>
                      <a:pt x="763662" y="1379068"/>
                      <a:pt x="773040" y="1349486"/>
                    </a:cubicBezTo>
                    <a:cubicBezTo>
                      <a:pt x="782419" y="1321313"/>
                      <a:pt x="803855" y="1288914"/>
                      <a:pt x="821272" y="1270602"/>
                    </a:cubicBezTo>
                    <a:cubicBezTo>
                      <a:pt x="833330" y="1257924"/>
                      <a:pt x="840028" y="1250881"/>
                      <a:pt x="858785" y="1242429"/>
                    </a:cubicBezTo>
                    <a:cubicBezTo>
                      <a:pt x="898978" y="1224117"/>
                      <a:pt x="987402" y="1217073"/>
                      <a:pt x="1063768" y="1193126"/>
                    </a:cubicBezTo>
                    <a:cubicBezTo>
                      <a:pt x="1162910" y="1162136"/>
                      <a:pt x="1292867" y="1107199"/>
                      <a:pt x="1400048" y="1064939"/>
                    </a:cubicBezTo>
                    <a:cubicBezTo>
                      <a:pt x="1500530" y="1025497"/>
                      <a:pt x="1587614" y="991689"/>
                      <a:pt x="1689436" y="945204"/>
                    </a:cubicBezTo>
                    <a:cubicBezTo>
                      <a:pt x="1804655" y="893084"/>
                      <a:pt x="1952028" y="763488"/>
                      <a:pt x="2053850" y="762080"/>
                    </a:cubicBezTo>
                    <a:cubicBezTo>
                      <a:pt x="2126197" y="760671"/>
                      <a:pt x="2238737" y="807156"/>
                      <a:pt x="2240077" y="848007"/>
                    </a:cubicBezTo>
                    <a:cubicBezTo>
                      <a:pt x="2242756" y="933935"/>
                      <a:pt x="1603691" y="1170588"/>
                      <a:pt x="1434881" y="1273419"/>
                    </a:cubicBezTo>
                    <a:cubicBezTo>
                      <a:pt x="1354496" y="1322722"/>
                      <a:pt x="1302245" y="1359347"/>
                      <a:pt x="1262053" y="1393155"/>
                    </a:cubicBezTo>
                    <a:cubicBezTo>
                      <a:pt x="1237937" y="1414284"/>
                      <a:pt x="1231238" y="1434005"/>
                      <a:pt x="1209802" y="1449501"/>
                    </a:cubicBezTo>
                    <a:cubicBezTo>
                      <a:pt x="1185686" y="1466404"/>
                      <a:pt x="1150852" y="1483308"/>
                      <a:pt x="1120038" y="1488943"/>
                    </a:cubicBezTo>
                    <a:cubicBezTo>
                      <a:pt x="1089224" y="1494577"/>
                      <a:pt x="1051710" y="1490351"/>
                      <a:pt x="1022236" y="1479082"/>
                    </a:cubicBezTo>
                    <a:cubicBezTo>
                      <a:pt x="992761" y="1467813"/>
                      <a:pt x="961946" y="1448092"/>
                      <a:pt x="940510" y="1424145"/>
                    </a:cubicBezTo>
                    <a:cubicBezTo>
                      <a:pt x="919074" y="1400198"/>
                      <a:pt x="900318" y="1367799"/>
                      <a:pt x="892279" y="1335400"/>
                    </a:cubicBezTo>
                    <a:cubicBezTo>
                      <a:pt x="884240" y="1303001"/>
                      <a:pt x="885580" y="1260741"/>
                      <a:pt x="889600" y="1232568"/>
                    </a:cubicBezTo>
                    <a:cubicBezTo>
                      <a:pt x="892279" y="1212847"/>
                      <a:pt x="896298" y="1200170"/>
                      <a:pt x="905677" y="1183266"/>
                    </a:cubicBezTo>
                    <a:cubicBezTo>
                      <a:pt x="919074" y="1159319"/>
                      <a:pt x="939171" y="1132554"/>
                      <a:pt x="968645" y="1105790"/>
                    </a:cubicBezTo>
                    <a:cubicBezTo>
                      <a:pt x="1015537" y="1062122"/>
                      <a:pt x="1105301" y="1002959"/>
                      <a:pt x="1176308" y="966334"/>
                    </a:cubicBezTo>
                    <a:cubicBezTo>
                      <a:pt x="1241956" y="931117"/>
                      <a:pt x="1307604" y="912805"/>
                      <a:pt x="1377272" y="887449"/>
                    </a:cubicBezTo>
                    <a:cubicBezTo>
                      <a:pt x="1450959" y="860685"/>
                      <a:pt x="1532684" y="832512"/>
                      <a:pt x="1609050" y="811382"/>
                    </a:cubicBezTo>
                    <a:cubicBezTo>
                      <a:pt x="1684077" y="790253"/>
                      <a:pt x="1736327" y="777575"/>
                      <a:pt x="1832790" y="760671"/>
                    </a:cubicBezTo>
                    <a:cubicBezTo>
                      <a:pt x="2004279" y="729681"/>
                      <a:pt x="2383431" y="704325"/>
                      <a:pt x="2556260" y="667700"/>
                    </a:cubicBezTo>
                    <a:cubicBezTo>
                      <a:pt x="2654062" y="646570"/>
                      <a:pt x="2741147" y="571912"/>
                      <a:pt x="2784019" y="601494"/>
                    </a:cubicBezTo>
                    <a:cubicBezTo>
                      <a:pt x="2825551" y="631075"/>
                      <a:pt x="2845648" y="786027"/>
                      <a:pt x="2814833" y="839555"/>
                    </a:cubicBezTo>
                    <a:cubicBezTo>
                      <a:pt x="2784019" y="894493"/>
                      <a:pt x="2674159" y="909988"/>
                      <a:pt x="2599132" y="926892"/>
                    </a:cubicBezTo>
                    <a:cubicBezTo>
                      <a:pt x="2521426" y="945204"/>
                      <a:pt x="2435681" y="929709"/>
                      <a:pt x="2353956" y="943795"/>
                    </a:cubicBezTo>
                    <a:cubicBezTo>
                      <a:pt x="2268212" y="959290"/>
                      <a:pt x="2163710" y="993098"/>
                      <a:pt x="2095383" y="1019862"/>
                    </a:cubicBezTo>
                    <a:cubicBezTo>
                      <a:pt x="2048491" y="1038175"/>
                      <a:pt x="2019016" y="1066348"/>
                      <a:pt x="1981503" y="1076208"/>
                    </a:cubicBezTo>
                    <a:cubicBezTo>
                      <a:pt x="1948009" y="1084660"/>
                      <a:pt x="1913175" y="1087478"/>
                      <a:pt x="1881021" y="1080434"/>
                    </a:cubicBezTo>
                    <a:cubicBezTo>
                      <a:pt x="1848867" y="1073391"/>
                      <a:pt x="1815373" y="1056487"/>
                      <a:pt x="1789918" y="1035358"/>
                    </a:cubicBezTo>
                    <a:cubicBezTo>
                      <a:pt x="1764462" y="1012819"/>
                      <a:pt x="1741686" y="981829"/>
                      <a:pt x="1728289" y="949430"/>
                    </a:cubicBezTo>
                    <a:cubicBezTo>
                      <a:pt x="1714891" y="918440"/>
                      <a:pt x="1709532" y="878997"/>
                      <a:pt x="1712211" y="845190"/>
                    </a:cubicBezTo>
                    <a:cubicBezTo>
                      <a:pt x="1714891" y="811382"/>
                      <a:pt x="1730968" y="769123"/>
                      <a:pt x="1744366" y="743767"/>
                    </a:cubicBezTo>
                    <a:cubicBezTo>
                      <a:pt x="1753744" y="725455"/>
                      <a:pt x="1759103" y="718411"/>
                      <a:pt x="1776520" y="702916"/>
                    </a:cubicBezTo>
                    <a:cubicBezTo>
                      <a:pt x="1818052" y="667700"/>
                      <a:pt x="1927913" y="614171"/>
                      <a:pt x="2020356" y="571912"/>
                    </a:cubicBezTo>
                    <a:cubicBezTo>
                      <a:pt x="2134236" y="519792"/>
                      <a:pt x="2300366" y="424004"/>
                      <a:pt x="2411566" y="419778"/>
                    </a:cubicBezTo>
                    <a:cubicBezTo>
                      <a:pt x="2493291" y="416960"/>
                      <a:pt x="2561619" y="450768"/>
                      <a:pt x="2624588" y="485984"/>
                    </a:cubicBezTo>
                    <a:cubicBezTo>
                      <a:pt x="2684877" y="519792"/>
                      <a:pt x="2710332" y="597268"/>
                      <a:pt x="2781339" y="626849"/>
                    </a:cubicBezTo>
                    <a:cubicBezTo>
                      <a:pt x="2884501" y="670517"/>
                      <a:pt x="3089484" y="632484"/>
                      <a:pt x="3210062" y="652205"/>
                    </a:cubicBezTo>
                    <a:cubicBezTo>
                      <a:pt x="3301166" y="666291"/>
                      <a:pt x="3365474" y="704325"/>
                      <a:pt x="3444520" y="715594"/>
                    </a:cubicBezTo>
                    <a:cubicBezTo>
                      <a:pt x="3524905" y="726863"/>
                      <a:pt x="3622708" y="688830"/>
                      <a:pt x="3688356" y="722637"/>
                    </a:cubicBezTo>
                    <a:cubicBezTo>
                      <a:pt x="3752664" y="756445"/>
                      <a:pt x="3820992" y="848007"/>
                      <a:pt x="3834390" y="917031"/>
                    </a:cubicBezTo>
                    <a:cubicBezTo>
                      <a:pt x="3846447" y="979012"/>
                      <a:pt x="3820992" y="1066348"/>
                      <a:pt x="3783479" y="1114242"/>
                    </a:cubicBezTo>
                    <a:cubicBezTo>
                      <a:pt x="3744626" y="1162136"/>
                      <a:pt x="3676298" y="1173405"/>
                      <a:pt x="3602611" y="1201578"/>
                    </a:cubicBezTo>
                    <a:cubicBezTo>
                      <a:pt x="3494091" y="1243838"/>
                      <a:pt x="3327961" y="1293140"/>
                      <a:pt x="3188626" y="1325539"/>
                    </a:cubicBezTo>
                    <a:cubicBezTo>
                      <a:pt x="3051971" y="1357938"/>
                      <a:pt x="2916655" y="1376251"/>
                      <a:pt x="2777320" y="1395972"/>
                    </a:cubicBezTo>
                    <a:cubicBezTo>
                      <a:pt x="2635305" y="1415693"/>
                      <a:pt x="2510708" y="1411467"/>
                      <a:pt x="2347257" y="1443866"/>
                    </a:cubicBezTo>
                    <a:cubicBezTo>
                      <a:pt x="2120838" y="1488943"/>
                      <a:pt x="1767142" y="1648120"/>
                      <a:pt x="1551440" y="1677702"/>
                    </a:cubicBezTo>
                    <a:cubicBezTo>
                      <a:pt x="1408086" y="1697423"/>
                      <a:pt x="1256694" y="1690379"/>
                      <a:pt x="1187026" y="1670658"/>
                    </a:cubicBezTo>
                    <a:cubicBezTo>
                      <a:pt x="1156212" y="1662207"/>
                      <a:pt x="1142814" y="1649529"/>
                      <a:pt x="1124057" y="1634033"/>
                    </a:cubicBezTo>
                    <a:cubicBezTo>
                      <a:pt x="1105301" y="1618538"/>
                      <a:pt x="1086544" y="1600226"/>
                      <a:pt x="1073147" y="1579096"/>
                    </a:cubicBezTo>
                    <a:cubicBezTo>
                      <a:pt x="1059749" y="1557967"/>
                      <a:pt x="1050371" y="1534020"/>
                      <a:pt x="1043672" y="1510072"/>
                    </a:cubicBezTo>
                    <a:cubicBezTo>
                      <a:pt x="1036973" y="1486125"/>
                      <a:pt x="1034294" y="1459361"/>
                      <a:pt x="1035633" y="1434005"/>
                    </a:cubicBezTo>
                    <a:cubicBezTo>
                      <a:pt x="1036973" y="1408650"/>
                      <a:pt x="1043672" y="1383294"/>
                      <a:pt x="1051710" y="1360756"/>
                    </a:cubicBezTo>
                    <a:cubicBezTo>
                      <a:pt x="1061089" y="1336809"/>
                      <a:pt x="1073147" y="1314270"/>
                      <a:pt x="1087884" y="1294549"/>
                    </a:cubicBezTo>
                    <a:cubicBezTo>
                      <a:pt x="1102621" y="1274828"/>
                      <a:pt x="1122718" y="1257924"/>
                      <a:pt x="1142814" y="1245246"/>
                    </a:cubicBezTo>
                    <a:cubicBezTo>
                      <a:pt x="1162910" y="1232568"/>
                      <a:pt x="1187026" y="1222708"/>
                      <a:pt x="1211142" y="1217073"/>
                    </a:cubicBezTo>
                    <a:cubicBezTo>
                      <a:pt x="1233918" y="1211439"/>
                      <a:pt x="1259373" y="1211439"/>
                      <a:pt x="1283489" y="1214256"/>
                    </a:cubicBezTo>
                    <a:cubicBezTo>
                      <a:pt x="1307604" y="1217073"/>
                      <a:pt x="1331720" y="1224117"/>
                      <a:pt x="1353156" y="1233977"/>
                    </a:cubicBezTo>
                    <a:cubicBezTo>
                      <a:pt x="1374592" y="1243838"/>
                      <a:pt x="1394689" y="1259333"/>
                      <a:pt x="1412106" y="1276237"/>
                    </a:cubicBezTo>
                    <a:cubicBezTo>
                      <a:pt x="1429522" y="1293140"/>
                      <a:pt x="1445600" y="1314270"/>
                      <a:pt x="1456318" y="1336809"/>
                    </a:cubicBezTo>
                    <a:cubicBezTo>
                      <a:pt x="1467036" y="1359347"/>
                      <a:pt x="1475074" y="1384703"/>
                      <a:pt x="1479094" y="1408650"/>
                    </a:cubicBezTo>
                    <a:cubicBezTo>
                      <a:pt x="1483113" y="1434005"/>
                      <a:pt x="1483113" y="1459361"/>
                      <a:pt x="1479094" y="1484717"/>
                    </a:cubicBezTo>
                    <a:cubicBezTo>
                      <a:pt x="1475074" y="1510072"/>
                      <a:pt x="1467036" y="1535428"/>
                      <a:pt x="1456318" y="1557967"/>
                    </a:cubicBezTo>
                    <a:cubicBezTo>
                      <a:pt x="1445600" y="1580505"/>
                      <a:pt x="1429522" y="1601635"/>
                      <a:pt x="1412106" y="1618538"/>
                    </a:cubicBezTo>
                    <a:cubicBezTo>
                      <a:pt x="1394689" y="1635442"/>
                      <a:pt x="1374592" y="1650937"/>
                      <a:pt x="1353156" y="1660798"/>
                    </a:cubicBezTo>
                    <a:cubicBezTo>
                      <a:pt x="1331720" y="1670658"/>
                      <a:pt x="1307604" y="1677702"/>
                      <a:pt x="1283489" y="1680519"/>
                    </a:cubicBezTo>
                    <a:cubicBezTo>
                      <a:pt x="1259373" y="1683336"/>
                      <a:pt x="1233918" y="1681928"/>
                      <a:pt x="1211142" y="1676293"/>
                    </a:cubicBezTo>
                    <a:cubicBezTo>
                      <a:pt x="1187026" y="1670658"/>
                      <a:pt x="1162910" y="1660798"/>
                      <a:pt x="1142814" y="1648120"/>
                    </a:cubicBezTo>
                    <a:cubicBezTo>
                      <a:pt x="1122718" y="1635442"/>
                      <a:pt x="1102621" y="1618538"/>
                      <a:pt x="1087884" y="1598817"/>
                    </a:cubicBezTo>
                    <a:cubicBezTo>
                      <a:pt x="1073147" y="1580505"/>
                      <a:pt x="1059749" y="1556558"/>
                      <a:pt x="1051710" y="1534020"/>
                    </a:cubicBezTo>
                    <a:cubicBezTo>
                      <a:pt x="1042332" y="1510072"/>
                      <a:pt x="1036973" y="1484717"/>
                      <a:pt x="1035633" y="1459361"/>
                    </a:cubicBezTo>
                    <a:cubicBezTo>
                      <a:pt x="1034294" y="1434005"/>
                      <a:pt x="1036973" y="1408650"/>
                      <a:pt x="1043672" y="1384703"/>
                    </a:cubicBezTo>
                    <a:cubicBezTo>
                      <a:pt x="1050371" y="1360756"/>
                      <a:pt x="1059749" y="1336809"/>
                      <a:pt x="1073147" y="1315679"/>
                    </a:cubicBezTo>
                    <a:cubicBezTo>
                      <a:pt x="1086544" y="1294549"/>
                      <a:pt x="1105301" y="1276237"/>
                      <a:pt x="1124057" y="1260741"/>
                    </a:cubicBezTo>
                    <a:cubicBezTo>
                      <a:pt x="1142814" y="1245246"/>
                      <a:pt x="1157551" y="1232568"/>
                      <a:pt x="1187026" y="1224117"/>
                    </a:cubicBezTo>
                    <a:cubicBezTo>
                      <a:pt x="1240616" y="1208621"/>
                      <a:pt x="1353156" y="1221299"/>
                      <a:pt x="1428183" y="1212847"/>
                    </a:cubicBezTo>
                    <a:cubicBezTo>
                      <a:pt x="1495171" y="1205804"/>
                      <a:pt x="1542062" y="1200170"/>
                      <a:pt x="1617089" y="1181857"/>
                    </a:cubicBezTo>
                    <a:cubicBezTo>
                      <a:pt x="1732308" y="1153684"/>
                      <a:pt x="1898438" y="1077617"/>
                      <a:pt x="2044472" y="1038175"/>
                    </a:cubicBezTo>
                    <a:cubicBezTo>
                      <a:pt x="2193185" y="997324"/>
                      <a:pt x="2323142" y="971968"/>
                      <a:pt x="2502669" y="943795"/>
                    </a:cubicBezTo>
                    <a:cubicBezTo>
                      <a:pt x="2757224" y="902944"/>
                      <a:pt x="3317243" y="735315"/>
                      <a:pt x="3431123" y="840964"/>
                    </a:cubicBezTo>
                    <a:cubicBezTo>
                      <a:pt x="3495431" y="900127"/>
                      <a:pt x="3488732" y="1101564"/>
                      <a:pt x="3436482" y="1150867"/>
                    </a:cubicBezTo>
                    <a:cubicBezTo>
                      <a:pt x="3374852" y="1208621"/>
                      <a:pt x="3136375" y="1104381"/>
                      <a:pt x="3022496" y="1095929"/>
                    </a:cubicBezTo>
                    <a:cubicBezTo>
                      <a:pt x="2943450" y="1090295"/>
                      <a:pt x="2887180" y="1101564"/>
                      <a:pt x="2820192" y="1093112"/>
                    </a:cubicBezTo>
                    <a:cubicBezTo>
                      <a:pt x="2751865" y="1084660"/>
                      <a:pt x="2678178" y="1076208"/>
                      <a:pt x="2617889" y="1040992"/>
                    </a:cubicBezTo>
                    <a:cubicBezTo>
                      <a:pt x="2552240" y="1002959"/>
                      <a:pt x="2521426" y="878997"/>
                      <a:pt x="2443720" y="864911"/>
                    </a:cubicBezTo>
                    <a:cubicBezTo>
                      <a:pt x="2331180" y="843781"/>
                      <a:pt x="2080645" y="1052261"/>
                      <a:pt x="1981503" y="1076208"/>
                    </a:cubicBezTo>
                    <a:cubicBezTo>
                      <a:pt x="1937291" y="1087478"/>
                      <a:pt x="1907816" y="1084660"/>
                      <a:pt x="1881021" y="1080434"/>
                    </a:cubicBezTo>
                    <a:cubicBezTo>
                      <a:pt x="1862264" y="1077617"/>
                      <a:pt x="1850207" y="1073391"/>
                      <a:pt x="1832790" y="1063530"/>
                    </a:cubicBezTo>
                    <a:cubicBezTo>
                      <a:pt x="1808674" y="1049444"/>
                      <a:pt x="1773841" y="1024088"/>
                      <a:pt x="1753744" y="995915"/>
                    </a:cubicBezTo>
                    <a:cubicBezTo>
                      <a:pt x="1733648" y="969151"/>
                      <a:pt x="1720250" y="932526"/>
                      <a:pt x="1714891" y="898719"/>
                    </a:cubicBezTo>
                    <a:cubicBezTo>
                      <a:pt x="1709532" y="864911"/>
                      <a:pt x="1712211" y="824060"/>
                      <a:pt x="1722930" y="791661"/>
                    </a:cubicBezTo>
                    <a:cubicBezTo>
                      <a:pt x="1733648" y="759262"/>
                      <a:pt x="1757764" y="724046"/>
                      <a:pt x="1776520" y="702916"/>
                    </a:cubicBezTo>
                    <a:cubicBezTo>
                      <a:pt x="1789918" y="687421"/>
                      <a:pt x="1812693" y="667700"/>
                      <a:pt x="1816713" y="670517"/>
                    </a:cubicBezTo>
                    <a:cubicBezTo>
                      <a:pt x="1824751" y="676152"/>
                      <a:pt x="1733648" y="822652"/>
                      <a:pt x="1745706" y="832512"/>
                    </a:cubicBezTo>
                    <a:cubicBezTo>
                      <a:pt x="1763122" y="846599"/>
                      <a:pt x="1949349" y="614171"/>
                      <a:pt x="2048491" y="562051"/>
                    </a:cubicBezTo>
                    <a:cubicBezTo>
                      <a:pt x="2124857" y="522609"/>
                      <a:pt x="2199884" y="522609"/>
                      <a:pt x="2274910" y="508523"/>
                    </a:cubicBezTo>
                    <a:cubicBezTo>
                      <a:pt x="2348597" y="495845"/>
                      <a:pt x="2406207" y="484576"/>
                      <a:pt x="2494631" y="481758"/>
                    </a:cubicBezTo>
                    <a:cubicBezTo>
                      <a:pt x="2625927" y="477532"/>
                      <a:pt x="2873783" y="457811"/>
                      <a:pt x="2983643" y="508523"/>
                    </a:cubicBezTo>
                    <a:cubicBezTo>
                      <a:pt x="3054650" y="542330"/>
                      <a:pt x="3121638" y="595859"/>
                      <a:pt x="3131017" y="662065"/>
                    </a:cubicBezTo>
                    <a:cubicBezTo>
                      <a:pt x="3144414" y="749402"/>
                      <a:pt x="3057330" y="925483"/>
                      <a:pt x="2963546" y="1001550"/>
                    </a:cubicBezTo>
                    <a:cubicBezTo>
                      <a:pt x="2856366" y="1088886"/>
                      <a:pt x="2647363" y="1086069"/>
                      <a:pt x="2493291" y="1112833"/>
                    </a:cubicBezTo>
                    <a:cubicBezTo>
                      <a:pt x="2345918" y="1138189"/>
                      <a:pt x="2182467" y="1143823"/>
                      <a:pt x="2056530" y="1162136"/>
                    </a:cubicBezTo>
                    <a:cubicBezTo>
                      <a:pt x="1958727" y="1176222"/>
                      <a:pt x="1894419" y="1184674"/>
                      <a:pt x="1799296" y="1208621"/>
                    </a:cubicBezTo>
                    <a:cubicBezTo>
                      <a:pt x="1674698" y="1239612"/>
                      <a:pt x="1487132" y="1291732"/>
                      <a:pt x="1373253" y="1345260"/>
                    </a:cubicBezTo>
                    <a:cubicBezTo>
                      <a:pt x="1288848" y="1384703"/>
                      <a:pt x="1212481" y="1453726"/>
                      <a:pt x="1166930" y="1474856"/>
                    </a:cubicBezTo>
                    <a:cubicBezTo>
                      <a:pt x="1146833" y="1484717"/>
                      <a:pt x="1136115" y="1486125"/>
                      <a:pt x="1120038" y="1488943"/>
                    </a:cubicBezTo>
                    <a:cubicBezTo>
                      <a:pt x="1103961" y="1491760"/>
                      <a:pt x="1089224" y="1493169"/>
                      <a:pt x="1070467" y="1490351"/>
                    </a:cubicBezTo>
                    <a:cubicBezTo>
                      <a:pt x="1043672" y="1486125"/>
                      <a:pt x="1004819" y="1474856"/>
                      <a:pt x="978024" y="1456544"/>
                    </a:cubicBezTo>
                    <a:cubicBezTo>
                      <a:pt x="951229" y="1438231"/>
                      <a:pt x="927113" y="1411467"/>
                      <a:pt x="911036" y="1381885"/>
                    </a:cubicBezTo>
                    <a:cubicBezTo>
                      <a:pt x="896298" y="1353712"/>
                      <a:pt x="886920" y="1315679"/>
                      <a:pt x="885580" y="1283280"/>
                    </a:cubicBezTo>
                    <a:cubicBezTo>
                      <a:pt x="884241" y="1249472"/>
                      <a:pt x="890939" y="1212847"/>
                      <a:pt x="905677" y="1183266"/>
                    </a:cubicBezTo>
                    <a:cubicBezTo>
                      <a:pt x="920414" y="1152275"/>
                      <a:pt x="944530" y="1129737"/>
                      <a:pt x="975344" y="1098747"/>
                    </a:cubicBezTo>
                    <a:cubicBezTo>
                      <a:pt x="1023575" y="1052261"/>
                      <a:pt x="1091903" y="998733"/>
                      <a:pt x="1174968" y="942387"/>
                    </a:cubicBezTo>
                    <a:cubicBezTo>
                      <a:pt x="1299566" y="859276"/>
                      <a:pt x="1495171" y="752219"/>
                      <a:pt x="1662641" y="667700"/>
                    </a:cubicBezTo>
                    <a:cubicBezTo>
                      <a:pt x="1834130" y="580364"/>
                      <a:pt x="2048491" y="429638"/>
                      <a:pt x="2191845" y="428230"/>
                    </a:cubicBezTo>
                    <a:cubicBezTo>
                      <a:pt x="2288308" y="426821"/>
                      <a:pt x="2384771" y="471898"/>
                      <a:pt x="2434342" y="531061"/>
                    </a:cubicBezTo>
                    <a:cubicBezTo>
                      <a:pt x="2479893" y="584590"/>
                      <a:pt x="2494631" y="681787"/>
                      <a:pt x="2493291" y="755036"/>
                    </a:cubicBezTo>
                    <a:cubicBezTo>
                      <a:pt x="2491951" y="828286"/>
                      <a:pt x="2467836" y="911396"/>
                      <a:pt x="2426303" y="971968"/>
                    </a:cubicBezTo>
                    <a:cubicBezTo>
                      <a:pt x="2382091" y="1035358"/>
                      <a:pt x="2300366" y="1080434"/>
                      <a:pt x="2232038" y="1124102"/>
                    </a:cubicBezTo>
                    <a:cubicBezTo>
                      <a:pt x="2166390" y="1166362"/>
                      <a:pt x="2091363" y="1194535"/>
                      <a:pt x="2024375" y="1228342"/>
                    </a:cubicBezTo>
                    <a:cubicBezTo>
                      <a:pt x="1960067" y="1259333"/>
                      <a:pt x="1918535" y="1283280"/>
                      <a:pt x="1838149" y="1318496"/>
                    </a:cubicBezTo>
                    <a:cubicBezTo>
                      <a:pt x="1694795" y="1381885"/>
                      <a:pt x="1397368" y="1508664"/>
                      <a:pt x="1232578" y="1556558"/>
                    </a:cubicBezTo>
                    <a:cubicBezTo>
                      <a:pt x="1124057" y="1587548"/>
                      <a:pt x="1008838" y="1607269"/>
                      <a:pt x="956588" y="1610086"/>
                    </a:cubicBezTo>
                    <a:cubicBezTo>
                      <a:pt x="935151" y="1611495"/>
                      <a:pt x="928453" y="1611495"/>
                      <a:pt x="912376" y="1607269"/>
                    </a:cubicBezTo>
                    <a:cubicBezTo>
                      <a:pt x="888260" y="1600226"/>
                      <a:pt x="850747" y="1580505"/>
                      <a:pt x="830650" y="1565010"/>
                    </a:cubicBezTo>
                    <a:cubicBezTo>
                      <a:pt x="817253" y="1553741"/>
                      <a:pt x="809214" y="1546697"/>
                      <a:pt x="799836" y="1531202"/>
                    </a:cubicBezTo>
                    <a:cubicBezTo>
                      <a:pt x="786438" y="1510072"/>
                      <a:pt x="769021" y="1473448"/>
                      <a:pt x="765002" y="1443866"/>
                    </a:cubicBezTo>
                    <a:cubicBezTo>
                      <a:pt x="760983" y="1412876"/>
                      <a:pt x="766342" y="1374842"/>
                      <a:pt x="773041" y="1349486"/>
                    </a:cubicBezTo>
                    <a:cubicBezTo>
                      <a:pt x="778400" y="1332583"/>
                      <a:pt x="785098" y="1319905"/>
                      <a:pt x="793137" y="1307227"/>
                    </a:cubicBezTo>
                    <a:cubicBezTo>
                      <a:pt x="801176" y="1294549"/>
                      <a:pt x="806535" y="1283280"/>
                      <a:pt x="821272" y="1270602"/>
                    </a:cubicBezTo>
                    <a:cubicBezTo>
                      <a:pt x="846727" y="1248064"/>
                      <a:pt x="894959" y="1218482"/>
                      <a:pt x="941850" y="1193126"/>
                    </a:cubicBezTo>
                    <a:cubicBezTo>
                      <a:pt x="1002139" y="1160727"/>
                      <a:pt x="1074486" y="1132554"/>
                      <a:pt x="1157551" y="1098747"/>
                    </a:cubicBezTo>
                    <a:cubicBezTo>
                      <a:pt x="1270091" y="1053670"/>
                      <a:pt x="1390669" y="1017045"/>
                      <a:pt x="1559479" y="950839"/>
                    </a:cubicBezTo>
                    <a:cubicBezTo>
                      <a:pt x="1848867" y="836738"/>
                      <a:pt x="2489272" y="540922"/>
                      <a:pt x="2733108" y="459220"/>
                    </a:cubicBezTo>
                    <a:cubicBezTo>
                      <a:pt x="2838949" y="424004"/>
                      <a:pt x="2908616" y="373292"/>
                      <a:pt x="2967566" y="398648"/>
                    </a:cubicBezTo>
                    <a:cubicBezTo>
                      <a:pt x="3022496" y="422595"/>
                      <a:pt x="3102881" y="552191"/>
                      <a:pt x="3082785" y="588816"/>
                    </a:cubicBezTo>
                    <a:cubicBezTo>
                      <a:pt x="3046612" y="650796"/>
                      <a:pt x="2601812" y="569095"/>
                      <a:pt x="2451759" y="531061"/>
                    </a:cubicBezTo>
                    <a:cubicBezTo>
                      <a:pt x="2364674" y="508523"/>
                      <a:pt x="2335200" y="443725"/>
                      <a:pt x="2252134" y="446542"/>
                    </a:cubicBezTo>
                    <a:cubicBezTo>
                      <a:pt x="2107441" y="452177"/>
                      <a:pt x="1816713" y="662065"/>
                      <a:pt x="1669339" y="747993"/>
                    </a:cubicBezTo>
                    <a:cubicBezTo>
                      <a:pt x="1575556" y="802930"/>
                      <a:pt x="1517947" y="863502"/>
                      <a:pt x="1444260" y="897310"/>
                    </a:cubicBezTo>
                    <a:cubicBezTo>
                      <a:pt x="1381291" y="925483"/>
                      <a:pt x="1333060" y="922666"/>
                      <a:pt x="1259373" y="949430"/>
                    </a:cubicBezTo>
                    <a:cubicBezTo>
                      <a:pt x="1141474" y="991689"/>
                      <a:pt x="940510" y="1115650"/>
                      <a:pt x="811894" y="1142415"/>
                    </a:cubicBezTo>
                    <a:cubicBezTo>
                      <a:pt x="722130" y="1160727"/>
                      <a:pt x="616289" y="1183266"/>
                      <a:pt x="573417" y="1141006"/>
                    </a:cubicBezTo>
                    <a:cubicBezTo>
                      <a:pt x="530544" y="1098747"/>
                      <a:pt x="545282" y="888858"/>
                      <a:pt x="558679" y="886041"/>
                    </a:cubicBezTo>
                    <a:cubicBezTo>
                      <a:pt x="572077" y="883223"/>
                      <a:pt x="677918" y="1114242"/>
                      <a:pt x="655142" y="1138189"/>
                    </a:cubicBezTo>
                    <a:cubicBezTo>
                      <a:pt x="635045" y="1159319"/>
                      <a:pt x="470255" y="1087478"/>
                      <a:pt x="470255" y="1060713"/>
                    </a:cubicBezTo>
                    <a:cubicBezTo>
                      <a:pt x="470255" y="1033949"/>
                      <a:pt x="585474" y="990281"/>
                      <a:pt x="653802" y="974786"/>
                    </a:cubicBezTo>
                    <a:cubicBezTo>
                      <a:pt x="731508" y="956473"/>
                      <a:pt x="818592" y="962108"/>
                      <a:pt x="913715" y="971968"/>
                    </a:cubicBezTo>
                    <a:cubicBezTo>
                      <a:pt x="1032954" y="984646"/>
                      <a:pt x="1161571" y="1062122"/>
                      <a:pt x="1312963" y="1062122"/>
                    </a:cubicBezTo>
                    <a:cubicBezTo>
                      <a:pt x="1509908" y="1063530"/>
                      <a:pt x="1804655" y="946613"/>
                      <a:pt x="1992221" y="914214"/>
                    </a:cubicBezTo>
                    <a:cubicBezTo>
                      <a:pt x="2123518" y="891675"/>
                      <a:pt x="2252134" y="860685"/>
                      <a:pt x="2327161" y="873363"/>
                    </a:cubicBezTo>
                    <a:cubicBezTo>
                      <a:pt x="2368693" y="880406"/>
                      <a:pt x="2392809" y="894493"/>
                      <a:pt x="2418265" y="915622"/>
                    </a:cubicBezTo>
                    <a:cubicBezTo>
                      <a:pt x="2443720" y="936752"/>
                      <a:pt x="2466496" y="967742"/>
                      <a:pt x="2479893" y="998733"/>
                    </a:cubicBezTo>
                    <a:cubicBezTo>
                      <a:pt x="2493291" y="1029723"/>
                      <a:pt x="2499990" y="1066348"/>
                      <a:pt x="2498650" y="1100155"/>
                    </a:cubicBezTo>
                    <a:cubicBezTo>
                      <a:pt x="2497310" y="1133963"/>
                      <a:pt x="2481233" y="1174814"/>
                      <a:pt x="2469175" y="1200169"/>
                    </a:cubicBezTo>
                    <a:cubicBezTo>
                      <a:pt x="2459797" y="1218482"/>
                      <a:pt x="2453098" y="1228342"/>
                      <a:pt x="2438361" y="1242429"/>
                    </a:cubicBezTo>
                    <a:cubicBezTo>
                      <a:pt x="2418265" y="1262150"/>
                      <a:pt x="2392809" y="1280463"/>
                      <a:pt x="2351277" y="1303001"/>
                    </a:cubicBezTo>
                    <a:cubicBezTo>
                      <a:pt x="2264192" y="1349486"/>
                      <a:pt x="2051171" y="1438231"/>
                      <a:pt x="1926573" y="1473448"/>
                    </a:cubicBezTo>
                    <a:cubicBezTo>
                      <a:pt x="1834130" y="1500212"/>
                      <a:pt x="1684077" y="1532611"/>
                      <a:pt x="1678718" y="1518524"/>
                    </a:cubicBezTo>
                    <a:cubicBezTo>
                      <a:pt x="1674698" y="1505846"/>
                      <a:pt x="1851547" y="1401606"/>
                      <a:pt x="1856906" y="1408650"/>
                    </a:cubicBezTo>
                    <a:cubicBezTo>
                      <a:pt x="1860925" y="1412876"/>
                      <a:pt x="1818053" y="1464996"/>
                      <a:pt x="1791257" y="1483308"/>
                    </a:cubicBezTo>
                    <a:cubicBezTo>
                      <a:pt x="1764462" y="1501621"/>
                      <a:pt x="1729628" y="1514298"/>
                      <a:pt x="1698814" y="1517116"/>
                    </a:cubicBezTo>
                    <a:cubicBezTo>
                      <a:pt x="1668000" y="1519933"/>
                      <a:pt x="1633166" y="1515707"/>
                      <a:pt x="1603691" y="1503029"/>
                    </a:cubicBezTo>
                    <a:cubicBezTo>
                      <a:pt x="1574216" y="1490351"/>
                      <a:pt x="1543402" y="1462178"/>
                      <a:pt x="1524645" y="1442457"/>
                    </a:cubicBezTo>
                    <a:cubicBezTo>
                      <a:pt x="1511248" y="1428371"/>
                      <a:pt x="1504549" y="1417102"/>
                      <a:pt x="1497850" y="1398789"/>
                    </a:cubicBezTo>
                    <a:cubicBezTo>
                      <a:pt x="1487132" y="1373433"/>
                      <a:pt x="1476414" y="1332583"/>
                      <a:pt x="1476414" y="1300184"/>
                    </a:cubicBezTo>
                    <a:cubicBezTo>
                      <a:pt x="1476414" y="1267785"/>
                      <a:pt x="1481773" y="1233977"/>
                      <a:pt x="1501870" y="1201578"/>
                    </a:cubicBezTo>
                    <a:cubicBezTo>
                      <a:pt x="1531344" y="1152275"/>
                      <a:pt x="1579575" y="1105790"/>
                      <a:pt x="1669339" y="1055079"/>
                    </a:cubicBezTo>
                    <a:cubicBezTo>
                      <a:pt x="1901118" y="922666"/>
                      <a:pt x="2737127" y="676152"/>
                      <a:pt x="3047951" y="608537"/>
                    </a:cubicBezTo>
                    <a:cubicBezTo>
                      <a:pt x="3202024" y="574729"/>
                      <a:pt x="3340019" y="515566"/>
                      <a:pt x="3398968" y="566277"/>
                    </a:cubicBezTo>
                    <a:cubicBezTo>
                      <a:pt x="3451219" y="611354"/>
                      <a:pt x="3449879" y="828286"/>
                      <a:pt x="3417725" y="856459"/>
                    </a:cubicBezTo>
                    <a:cubicBezTo>
                      <a:pt x="3397629" y="873363"/>
                      <a:pt x="3338679" y="839555"/>
                      <a:pt x="3311884" y="826877"/>
                    </a:cubicBezTo>
                    <a:cubicBezTo>
                      <a:pt x="3293128" y="817017"/>
                      <a:pt x="3282409" y="809974"/>
                      <a:pt x="3267672" y="794479"/>
                    </a:cubicBezTo>
                    <a:cubicBezTo>
                      <a:pt x="3246236" y="771940"/>
                      <a:pt x="3218101" y="733907"/>
                      <a:pt x="3206043" y="698690"/>
                    </a:cubicBezTo>
                    <a:cubicBezTo>
                      <a:pt x="3193985" y="663474"/>
                      <a:pt x="3192645" y="615580"/>
                      <a:pt x="3195325" y="584590"/>
                    </a:cubicBezTo>
                    <a:cubicBezTo>
                      <a:pt x="3196665" y="562051"/>
                      <a:pt x="3199344" y="547965"/>
                      <a:pt x="3208723" y="528244"/>
                    </a:cubicBezTo>
                    <a:cubicBezTo>
                      <a:pt x="3220780" y="500071"/>
                      <a:pt x="3244896" y="457811"/>
                      <a:pt x="3271691" y="433864"/>
                    </a:cubicBezTo>
                    <a:cubicBezTo>
                      <a:pt x="3298486" y="409917"/>
                      <a:pt x="3336000" y="391605"/>
                      <a:pt x="3369493" y="381744"/>
                    </a:cubicBezTo>
                    <a:cubicBezTo>
                      <a:pt x="3402988" y="373292"/>
                      <a:pt x="3432462" y="376110"/>
                      <a:pt x="3473995" y="377518"/>
                    </a:cubicBezTo>
                    <a:cubicBezTo>
                      <a:pt x="3532944" y="378927"/>
                      <a:pt x="3622708" y="390196"/>
                      <a:pt x="3692376" y="401465"/>
                    </a:cubicBezTo>
                    <a:cubicBezTo>
                      <a:pt x="3756684" y="412734"/>
                      <a:pt x="3827691" y="409917"/>
                      <a:pt x="3878602" y="443725"/>
                    </a:cubicBezTo>
                    <a:cubicBezTo>
                      <a:pt x="3929513" y="478941"/>
                      <a:pt x="3972385" y="543739"/>
                      <a:pt x="3995161" y="609945"/>
                    </a:cubicBezTo>
                    <a:cubicBezTo>
                      <a:pt x="4020616" y="683195"/>
                      <a:pt x="4039373" y="802930"/>
                      <a:pt x="4011238" y="869137"/>
                    </a:cubicBezTo>
                    <a:cubicBezTo>
                      <a:pt x="3985783" y="929709"/>
                      <a:pt x="3918795" y="949430"/>
                      <a:pt x="3850467" y="1000141"/>
                    </a:cubicBezTo>
                    <a:cubicBezTo>
                      <a:pt x="3743286" y="1079026"/>
                      <a:pt x="3546342" y="1207213"/>
                      <a:pt x="3425763" y="1284688"/>
                    </a:cubicBezTo>
                    <a:cubicBezTo>
                      <a:pt x="3337339" y="1341034"/>
                      <a:pt x="3305185" y="1369207"/>
                      <a:pt x="3193985" y="1426962"/>
                    </a:cubicBezTo>
                    <a:cubicBezTo>
                      <a:pt x="2947470" y="1553741"/>
                      <a:pt x="2189166" y="1876321"/>
                      <a:pt x="1957388" y="1953797"/>
                    </a:cubicBezTo>
                    <a:cubicBezTo>
                      <a:pt x="1868964" y="1983379"/>
                      <a:pt x="1834130" y="1973518"/>
                      <a:pt x="1771161" y="2000282"/>
                    </a:cubicBezTo>
                    <a:cubicBezTo>
                      <a:pt x="1698814" y="2031273"/>
                      <a:pt x="1611730" y="2105931"/>
                      <a:pt x="1551441" y="2135513"/>
                    </a:cubicBezTo>
                    <a:cubicBezTo>
                      <a:pt x="1512588" y="2155234"/>
                      <a:pt x="1479094" y="2169320"/>
                      <a:pt x="1450959" y="2174955"/>
                    </a:cubicBezTo>
                    <a:cubicBezTo>
                      <a:pt x="1430862" y="2179181"/>
                      <a:pt x="1417465" y="2179181"/>
                      <a:pt x="1397368" y="2174955"/>
                    </a:cubicBezTo>
                    <a:cubicBezTo>
                      <a:pt x="1369233" y="2169320"/>
                      <a:pt x="1326361" y="2156643"/>
                      <a:pt x="1298226" y="2135513"/>
                    </a:cubicBezTo>
                    <a:cubicBezTo>
                      <a:pt x="1270091" y="2114383"/>
                      <a:pt x="1241956" y="2077758"/>
                      <a:pt x="1227219" y="2050994"/>
                    </a:cubicBezTo>
                    <a:cubicBezTo>
                      <a:pt x="1216501" y="2032681"/>
                      <a:pt x="1212481" y="2020003"/>
                      <a:pt x="1208462" y="1998874"/>
                    </a:cubicBezTo>
                    <a:cubicBezTo>
                      <a:pt x="1203103" y="1969292"/>
                      <a:pt x="1200424" y="1921398"/>
                      <a:pt x="1208462" y="1886182"/>
                    </a:cubicBezTo>
                    <a:cubicBezTo>
                      <a:pt x="1216501" y="1850966"/>
                      <a:pt x="1231238" y="1817158"/>
                      <a:pt x="1258033" y="1787576"/>
                    </a:cubicBezTo>
                    <a:cubicBezTo>
                      <a:pt x="1291527" y="1750952"/>
                      <a:pt x="1381291" y="1680519"/>
                      <a:pt x="1404067" y="1696014"/>
                    </a:cubicBezTo>
                    <a:cubicBezTo>
                      <a:pt x="1430862" y="1714326"/>
                      <a:pt x="1428183" y="1897451"/>
                      <a:pt x="1378612" y="1941119"/>
                    </a:cubicBezTo>
                    <a:cubicBezTo>
                      <a:pt x="1310284" y="2000282"/>
                      <a:pt x="976684" y="1970701"/>
                      <a:pt x="945869" y="1907312"/>
                    </a:cubicBezTo>
                    <a:cubicBezTo>
                      <a:pt x="920414" y="1855191"/>
                      <a:pt x="1086544" y="1731230"/>
                      <a:pt x="1095923" y="1648120"/>
                    </a:cubicBezTo>
                    <a:cubicBezTo>
                      <a:pt x="1102621" y="1579096"/>
                      <a:pt x="1004819" y="1501621"/>
                      <a:pt x="1032954" y="1450909"/>
                    </a:cubicBezTo>
                    <a:cubicBezTo>
                      <a:pt x="1085204" y="1356530"/>
                      <a:pt x="1564838" y="1308636"/>
                      <a:pt x="1689436" y="1312862"/>
                    </a:cubicBezTo>
                    <a:cubicBezTo>
                      <a:pt x="1739007" y="1314270"/>
                      <a:pt x="1761783" y="1325539"/>
                      <a:pt x="1792597" y="1342443"/>
                    </a:cubicBezTo>
                    <a:cubicBezTo>
                      <a:pt x="1823412" y="1360756"/>
                      <a:pt x="1852886" y="1387520"/>
                      <a:pt x="1871643" y="1418510"/>
                    </a:cubicBezTo>
                    <a:cubicBezTo>
                      <a:pt x="1890400" y="1448092"/>
                      <a:pt x="1903797" y="1493169"/>
                      <a:pt x="1907816" y="1524159"/>
                    </a:cubicBezTo>
                    <a:cubicBezTo>
                      <a:pt x="1911836" y="1545289"/>
                      <a:pt x="1910496" y="1560784"/>
                      <a:pt x="1906477" y="1581914"/>
                    </a:cubicBezTo>
                    <a:cubicBezTo>
                      <a:pt x="1901118" y="1611495"/>
                      <a:pt x="1886380" y="1656572"/>
                      <a:pt x="1866284" y="1686154"/>
                    </a:cubicBezTo>
                    <a:cubicBezTo>
                      <a:pt x="1846187" y="1715735"/>
                      <a:pt x="1810014" y="1742500"/>
                      <a:pt x="1784559" y="1757995"/>
                    </a:cubicBezTo>
                    <a:cubicBezTo>
                      <a:pt x="1767142" y="1769264"/>
                      <a:pt x="1756424" y="1773490"/>
                      <a:pt x="1733648" y="1777716"/>
                    </a:cubicBezTo>
                    <a:cubicBezTo>
                      <a:pt x="1690776" y="1786168"/>
                      <a:pt x="1610390" y="1784759"/>
                      <a:pt x="1544742" y="1777716"/>
                    </a:cubicBezTo>
                    <a:cubicBezTo>
                      <a:pt x="1472395" y="1769264"/>
                      <a:pt x="1394689" y="1755177"/>
                      <a:pt x="1321002" y="1728413"/>
                    </a:cubicBezTo>
                    <a:cubicBezTo>
                      <a:pt x="1243296" y="1700240"/>
                      <a:pt x="1185686" y="1629808"/>
                      <a:pt x="1090563" y="1607269"/>
                    </a:cubicBezTo>
                    <a:cubicBezTo>
                      <a:pt x="957927" y="1576279"/>
                      <a:pt x="720790" y="1608678"/>
                      <a:pt x="584135" y="1622764"/>
                    </a:cubicBezTo>
                    <a:cubicBezTo>
                      <a:pt x="490351" y="1632625"/>
                      <a:pt x="367094" y="1690379"/>
                      <a:pt x="349677" y="1662207"/>
                    </a:cubicBezTo>
                    <a:cubicBezTo>
                      <a:pt x="333600" y="1636851"/>
                      <a:pt x="395229" y="1505846"/>
                      <a:pt x="452838" y="1483308"/>
                    </a:cubicBezTo>
                    <a:cubicBezTo>
                      <a:pt x="533224" y="1450909"/>
                      <a:pt x="723469" y="1581914"/>
                      <a:pt x="830650" y="1605861"/>
                    </a:cubicBezTo>
                    <a:cubicBezTo>
                      <a:pt x="907016" y="1622764"/>
                      <a:pt x="963286" y="1612904"/>
                      <a:pt x="1031614" y="1629808"/>
                    </a:cubicBezTo>
                    <a:cubicBezTo>
                      <a:pt x="1106641" y="1648120"/>
                      <a:pt x="1187026" y="1724187"/>
                      <a:pt x="1259373" y="1715735"/>
                    </a:cubicBezTo>
                    <a:cubicBezTo>
                      <a:pt x="1334400" y="1707283"/>
                      <a:pt x="1390669" y="1621356"/>
                      <a:pt x="1475074" y="1572053"/>
                    </a:cubicBezTo>
                    <a:cubicBezTo>
                      <a:pt x="1586274" y="1508664"/>
                      <a:pt x="1702833" y="1453726"/>
                      <a:pt x="1871643" y="1374842"/>
                    </a:cubicBezTo>
                    <a:cubicBezTo>
                      <a:pt x="2161031" y="1239612"/>
                      <a:pt x="2754544" y="962108"/>
                      <a:pt x="3064029" y="857868"/>
                    </a:cubicBezTo>
                    <a:cubicBezTo>
                      <a:pt x="3252934" y="794479"/>
                      <a:pt x="3389590" y="784618"/>
                      <a:pt x="3531604" y="745176"/>
                    </a:cubicBezTo>
                    <a:cubicBezTo>
                      <a:pt x="3652183" y="711368"/>
                      <a:pt x="3800896" y="650796"/>
                      <a:pt x="3861185" y="642344"/>
                    </a:cubicBezTo>
                    <a:cubicBezTo>
                      <a:pt x="3882621" y="639527"/>
                      <a:pt x="3889320" y="639527"/>
                      <a:pt x="3906737" y="643753"/>
                    </a:cubicBezTo>
                    <a:cubicBezTo>
                      <a:pt x="3930853" y="649388"/>
                      <a:pt x="3967026" y="663474"/>
                      <a:pt x="3991142" y="681787"/>
                    </a:cubicBezTo>
                    <a:cubicBezTo>
                      <a:pt x="4015257" y="700099"/>
                      <a:pt x="4038033" y="733907"/>
                      <a:pt x="4050091" y="756445"/>
                    </a:cubicBezTo>
                    <a:cubicBezTo>
                      <a:pt x="4058130" y="773349"/>
                      <a:pt x="4062149" y="784618"/>
                      <a:pt x="4064829" y="802930"/>
                    </a:cubicBezTo>
                    <a:cubicBezTo>
                      <a:pt x="4068848" y="828286"/>
                      <a:pt x="4066168" y="873363"/>
                      <a:pt x="4060809" y="898718"/>
                    </a:cubicBezTo>
                    <a:cubicBezTo>
                      <a:pt x="4056790" y="917031"/>
                      <a:pt x="4050091" y="929709"/>
                      <a:pt x="4042052" y="943795"/>
                    </a:cubicBezTo>
                    <a:cubicBezTo>
                      <a:pt x="4034014" y="957882"/>
                      <a:pt x="4027315" y="969151"/>
                      <a:pt x="4015257" y="981829"/>
                    </a:cubicBezTo>
                    <a:cubicBezTo>
                      <a:pt x="3996501" y="1000141"/>
                      <a:pt x="3937551" y="1033949"/>
                      <a:pt x="3937551" y="1033949"/>
                    </a:cubicBezTo>
                  </a:path>
                </a:pathLst>
              </a:custGeom>
              <a:solidFill>
                <a:srgbClr val="FFFFFF"/>
              </a:solidFill>
              <a:ln cap="sq">
                <a:noFill/>
                <a:prstDash val="solid"/>
                <a:miter/>
              </a:ln>
            </p:spPr>
          </p:sp>
        </p:grpSp>
        <p:sp>
          <p:nvSpPr>
            <p:cNvPr name="Freeform 15" id="15"/>
            <p:cNvSpPr/>
            <p:nvPr/>
          </p:nvSpPr>
          <p:spPr>
            <a:xfrm flipH="true" flipV="false" rot="-1340875">
              <a:off x="164506" y="763046"/>
              <a:ext cx="4354435" cy="1725445"/>
            </a:xfrm>
            <a:custGeom>
              <a:avLst/>
              <a:gdLst/>
              <a:ahLst/>
              <a:cxnLst/>
              <a:rect r="r" b="b" t="t" l="l"/>
              <a:pathLst>
                <a:path h="1725445" w="4354435">
                  <a:moveTo>
                    <a:pt x="4354436" y="0"/>
                  </a:moveTo>
                  <a:lnTo>
                    <a:pt x="0" y="0"/>
                  </a:lnTo>
                  <a:lnTo>
                    <a:pt x="0" y="1725445"/>
                  </a:lnTo>
                  <a:lnTo>
                    <a:pt x="4354436" y="1725445"/>
                  </a:lnTo>
                  <a:lnTo>
                    <a:pt x="4354436"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sp>
        <p:nvSpPr>
          <p:cNvPr name="Freeform 16" id="16"/>
          <p:cNvSpPr/>
          <p:nvPr/>
        </p:nvSpPr>
        <p:spPr>
          <a:xfrm flipH="true" flipV="false" rot="-5470952">
            <a:off x="16513609" y="7597183"/>
            <a:ext cx="2827990" cy="4114800"/>
          </a:xfrm>
          <a:custGeom>
            <a:avLst/>
            <a:gdLst/>
            <a:ahLst/>
            <a:cxnLst/>
            <a:rect r="r" b="b" t="t" l="l"/>
            <a:pathLst>
              <a:path h="4114800" w="2827990">
                <a:moveTo>
                  <a:pt x="2827989" y="0"/>
                </a:moveTo>
                <a:lnTo>
                  <a:pt x="0" y="0"/>
                </a:lnTo>
                <a:lnTo>
                  <a:pt x="0" y="4114800"/>
                </a:lnTo>
                <a:lnTo>
                  <a:pt x="2827989" y="4114800"/>
                </a:lnTo>
                <a:lnTo>
                  <a:pt x="2827989"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nvGrpSpPr>
          <p:cNvPr name="Group 17" id="17"/>
          <p:cNvGrpSpPr/>
          <p:nvPr/>
        </p:nvGrpSpPr>
        <p:grpSpPr>
          <a:xfrm rot="0">
            <a:off x="17426312" y="9519490"/>
            <a:ext cx="543705" cy="552303"/>
            <a:chOff x="0" y="0"/>
            <a:chExt cx="846253" cy="859634"/>
          </a:xfrm>
        </p:grpSpPr>
        <p:sp>
          <p:nvSpPr>
            <p:cNvPr name="Freeform 18" id="18"/>
            <p:cNvSpPr/>
            <p:nvPr/>
          </p:nvSpPr>
          <p:spPr>
            <a:xfrm flipH="false" flipV="false" rot="0">
              <a:off x="0" y="0"/>
              <a:ext cx="846253" cy="859634"/>
            </a:xfrm>
            <a:custGeom>
              <a:avLst/>
              <a:gdLst/>
              <a:ahLst/>
              <a:cxnLst/>
              <a:rect r="r" b="b" t="t" l="l"/>
              <a:pathLst>
                <a:path h="859634" w="846253">
                  <a:moveTo>
                    <a:pt x="423127" y="0"/>
                  </a:moveTo>
                  <a:cubicBezTo>
                    <a:pt x="189440" y="0"/>
                    <a:pt x="0" y="192436"/>
                    <a:pt x="0" y="429817"/>
                  </a:cubicBezTo>
                  <a:cubicBezTo>
                    <a:pt x="0" y="667199"/>
                    <a:pt x="189440" y="859634"/>
                    <a:pt x="423127" y="859634"/>
                  </a:cubicBezTo>
                  <a:cubicBezTo>
                    <a:pt x="656813" y="859634"/>
                    <a:pt x="846253" y="667199"/>
                    <a:pt x="846253" y="429817"/>
                  </a:cubicBezTo>
                  <a:cubicBezTo>
                    <a:pt x="846253" y="192436"/>
                    <a:pt x="656813" y="0"/>
                    <a:pt x="423127" y="0"/>
                  </a:cubicBezTo>
                  <a:close/>
                </a:path>
              </a:pathLst>
            </a:custGeom>
            <a:solidFill>
              <a:srgbClr val="D4A982">
                <a:alpha val="80000"/>
              </a:srgbClr>
            </a:solidFill>
          </p:spPr>
        </p:sp>
        <p:sp>
          <p:nvSpPr>
            <p:cNvPr name="TextBox 19" id="19"/>
            <p:cNvSpPr txBox="true"/>
            <p:nvPr/>
          </p:nvSpPr>
          <p:spPr>
            <a:xfrm>
              <a:off x="79336" y="42491"/>
              <a:ext cx="687581" cy="736553"/>
            </a:xfrm>
            <a:prstGeom prst="rect">
              <a:avLst/>
            </a:prstGeom>
          </p:spPr>
          <p:txBody>
            <a:bodyPr anchor="ctr" rtlCol="false" tIns="50800" lIns="50800" bIns="50800" rIns="50800"/>
            <a:lstStyle/>
            <a:p>
              <a:pPr algn="ctr">
                <a:lnSpc>
                  <a:spcPts val="2659"/>
                </a:lnSpc>
              </a:pPr>
              <a:r>
                <a:rPr lang="en-US" b="true" sz="1899">
                  <a:solidFill>
                    <a:srgbClr val="1C1D15">
                      <a:alpha val="80000"/>
                    </a:srgbClr>
                  </a:solidFill>
                  <a:latin typeface="Open Sauce Bold"/>
                  <a:ea typeface="Open Sauce Bold"/>
                  <a:cs typeface="Open Sauce Bold"/>
                  <a:sym typeface="Open Sauce Bold"/>
                </a:rPr>
                <a:t>1</a:t>
              </a:r>
            </a:p>
          </p:txBody>
        </p:sp>
      </p:grpSp>
      <p:sp>
        <p:nvSpPr>
          <p:cNvPr name="Freeform 20" id="20"/>
          <p:cNvSpPr/>
          <p:nvPr/>
        </p:nvSpPr>
        <p:spPr>
          <a:xfrm flipH="false" flipV="false" rot="0">
            <a:off x="11961082" y="4208344"/>
            <a:ext cx="3077520" cy="3077520"/>
          </a:xfrm>
          <a:custGeom>
            <a:avLst/>
            <a:gdLst/>
            <a:ahLst/>
            <a:cxnLst/>
            <a:rect r="r" b="b" t="t" l="l"/>
            <a:pathLst>
              <a:path h="3077520" w="3077520">
                <a:moveTo>
                  <a:pt x="0" y="0"/>
                </a:moveTo>
                <a:lnTo>
                  <a:pt x="3077520" y="0"/>
                </a:lnTo>
                <a:lnTo>
                  <a:pt x="3077520" y="3077521"/>
                </a:lnTo>
                <a:lnTo>
                  <a:pt x="0" y="3077521"/>
                </a:lnTo>
                <a:lnTo>
                  <a:pt x="0" y="0"/>
                </a:lnTo>
                <a:close/>
              </a:path>
            </a:pathLst>
          </a:custGeom>
          <a:blipFill>
            <a:blip r:embed="rId17"/>
            <a:stretch>
              <a:fillRect l="0" t="0" r="0" b="0"/>
            </a:stretch>
          </a:blipFill>
        </p:spPr>
      </p:sp>
      <p:sp>
        <p:nvSpPr>
          <p:cNvPr name="Freeform 21" id="21"/>
          <p:cNvSpPr/>
          <p:nvPr/>
        </p:nvSpPr>
        <p:spPr>
          <a:xfrm flipH="false" flipV="false" rot="0">
            <a:off x="4325290" y="4765502"/>
            <a:ext cx="1963204" cy="1963204"/>
          </a:xfrm>
          <a:custGeom>
            <a:avLst/>
            <a:gdLst/>
            <a:ahLst/>
            <a:cxnLst/>
            <a:rect r="r" b="b" t="t" l="l"/>
            <a:pathLst>
              <a:path h="1963204" w="1963204">
                <a:moveTo>
                  <a:pt x="0" y="0"/>
                </a:moveTo>
                <a:lnTo>
                  <a:pt x="1963204" y="0"/>
                </a:lnTo>
                <a:lnTo>
                  <a:pt x="1963204" y="1963205"/>
                </a:lnTo>
                <a:lnTo>
                  <a:pt x="0" y="1963205"/>
                </a:lnTo>
                <a:lnTo>
                  <a:pt x="0" y="0"/>
                </a:lnTo>
                <a:close/>
              </a:path>
            </a:pathLst>
          </a:custGeom>
          <a:blipFill>
            <a:blip r:embed="rId18"/>
            <a:stretch>
              <a:fillRect l="0" t="0" r="0" b="0"/>
            </a:stretch>
          </a:blipFill>
        </p:spPr>
      </p:sp>
      <p:sp>
        <p:nvSpPr>
          <p:cNvPr name="TextBox 22" id="22"/>
          <p:cNvSpPr txBox="true"/>
          <p:nvPr/>
        </p:nvSpPr>
        <p:spPr>
          <a:xfrm rot="0">
            <a:off x="3249398" y="3321905"/>
            <a:ext cx="12266909" cy="510489"/>
          </a:xfrm>
          <a:prstGeom prst="rect">
            <a:avLst/>
          </a:prstGeom>
        </p:spPr>
        <p:txBody>
          <a:bodyPr anchor="t" rtlCol="false" tIns="0" lIns="0" bIns="0" rIns="0">
            <a:spAutoFit/>
          </a:bodyPr>
          <a:lstStyle/>
          <a:p>
            <a:pPr algn="ctr">
              <a:lnSpc>
                <a:spcPts val="3732"/>
              </a:lnSpc>
            </a:pPr>
            <a:r>
              <a:rPr lang="en-US" sz="4056" spc="-146">
                <a:solidFill>
                  <a:srgbClr val="1C1D15"/>
                </a:solidFill>
                <a:latin typeface="Fraunces"/>
                <a:ea typeface="Fraunces"/>
                <a:cs typeface="Fraunces"/>
                <a:sym typeface="Fraunces"/>
              </a:rPr>
              <a:t>LİCE REHBERLİK VE ARAŞTIRMA MERKEZİ</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388000">
            <a:off x="3968613" y="-4018398"/>
            <a:ext cx="10350774" cy="18323797"/>
          </a:xfrm>
          <a:custGeom>
            <a:avLst/>
            <a:gdLst/>
            <a:ahLst/>
            <a:cxnLst/>
            <a:rect r="r" b="b" t="t" l="l"/>
            <a:pathLst>
              <a:path h="18323797" w="10350774">
                <a:moveTo>
                  <a:pt x="10286937" y="0"/>
                </a:moveTo>
                <a:lnTo>
                  <a:pt x="10350774" y="18287888"/>
                </a:lnTo>
                <a:lnTo>
                  <a:pt x="63837" y="18323796"/>
                </a:lnTo>
                <a:lnTo>
                  <a:pt x="0" y="35908"/>
                </a:lnTo>
                <a:lnTo>
                  <a:pt x="10286937" y="0"/>
                </a:lnTo>
                <a:close/>
              </a:path>
            </a:pathLst>
          </a:custGeom>
          <a:blipFill>
            <a:blip r:embed="rId2"/>
            <a:stretch>
              <a:fillRect l="-20946" t="-48" r="-20494" b="-372"/>
            </a:stretch>
          </a:blipFill>
        </p:spPr>
      </p:sp>
      <p:grpSp>
        <p:nvGrpSpPr>
          <p:cNvPr name="Group 3" id="3"/>
          <p:cNvGrpSpPr/>
          <p:nvPr/>
        </p:nvGrpSpPr>
        <p:grpSpPr>
          <a:xfrm rot="0">
            <a:off x="17473222" y="9467924"/>
            <a:ext cx="543705" cy="552303"/>
            <a:chOff x="0" y="0"/>
            <a:chExt cx="846253" cy="859634"/>
          </a:xfrm>
        </p:grpSpPr>
        <p:sp>
          <p:nvSpPr>
            <p:cNvPr name="Freeform 4" id="4"/>
            <p:cNvSpPr/>
            <p:nvPr/>
          </p:nvSpPr>
          <p:spPr>
            <a:xfrm flipH="false" flipV="false" rot="0">
              <a:off x="0" y="0"/>
              <a:ext cx="846253" cy="859634"/>
            </a:xfrm>
            <a:custGeom>
              <a:avLst/>
              <a:gdLst/>
              <a:ahLst/>
              <a:cxnLst/>
              <a:rect r="r" b="b" t="t" l="l"/>
              <a:pathLst>
                <a:path h="859634" w="846253">
                  <a:moveTo>
                    <a:pt x="423127" y="0"/>
                  </a:moveTo>
                  <a:cubicBezTo>
                    <a:pt x="189440" y="0"/>
                    <a:pt x="0" y="192436"/>
                    <a:pt x="0" y="429817"/>
                  </a:cubicBezTo>
                  <a:cubicBezTo>
                    <a:pt x="0" y="667199"/>
                    <a:pt x="189440" y="859634"/>
                    <a:pt x="423127" y="859634"/>
                  </a:cubicBezTo>
                  <a:cubicBezTo>
                    <a:pt x="656813" y="859634"/>
                    <a:pt x="846253" y="667199"/>
                    <a:pt x="846253" y="429817"/>
                  </a:cubicBezTo>
                  <a:cubicBezTo>
                    <a:pt x="846253" y="192436"/>
                    <a:pt x="656813" y="0"/>
                    <a:pt x="423127" y="0"/>
                  </a:cubicBezTo>
                  <a:close/>
                </a:path>
              </a:pathLst>
            </a:custGeom>
            <a:solidFill>
              <a:srgbClr val="D4A982">
                <a:alpha val="80000"/>
              </a:srgbClr>
            </a:solidFill>
          </p:spPr>
        </p:sp>
        <p:sp>
          <p:nvSpPr>
            <p:cNvPr name="TextBox 5" id="5"/>
            <p:cNvSpPr txBox="true"/>
            <p:nvPr/>
          </p:nvSpPr>
          <p:spPr>
            <a:xfrm>
              <a:off x="79336" y="42491"/>
              <a:ext cx="687581" cy="736553"/>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4036631" y="1429410"/>
            <a:ext cx="2510463" cy="5457528"/>
          </a:xfrm>
          <a:custGeom>
            <a:avLst/>
            <a:gdLst/>
            <a:ahLst/>
            <a:cxnLst/>
            <a:rect r="r" b="b" t="t" l="l"/>
            <a:pathLst>
              <a:path h="5457528" w="2510463">
                <a:moveTo>
                  <a:pt x="0" y="0"/>
                </a:moveTo>
                <a:lnTo>
                  <a:pt x="2510463" y="0"/>
                </a:lnTo>
                <a:lnTo>
                  <a:pt x="2510463" y="5457529"/>
                </a:lnTo>
                <a:lnTo>
                  <a:pt x="0" y="54575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7" id="7"/>
          <p:cNvSpPr/>
          <p:nvPr/>
        </p:nvSpPr>
        <p:spPr>
          <a:xfrm flipH="false" flipV="false" rot="0">
            <a:off x="4374045" y="2173581"/>
            <a:ext cx="10214019" cy="6239837"/>
          </a:xfrm>
          <a:custGeom>
            <a:avLst/>
            <a:gdLst/>
            <a:ahLst/>
            <a:cxnLst/>
            <a:rect r="r" b="b" t="t" l="l"/>
            <a:pathLst>
              <a:path h="6239837" w="10214019">
                <a:moveTo>
                  <a:pt x="0" y="0"/>
                </a:moveTo>
                <a:lnTo>
                  <a:pt x="10214020" y="0"/>
                </a:lnTo>
                <a:lnTo>
                  <a:pt x="10214020" y="6239837"/>
                </a:lnTo>
                <a:lnTo>
                  <a:pt x="0" y="623983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2058856">
            <a:off x="13180073" y="2233276"/>
            <a:ext cx="1871406" cy="800026"/>
          </a:xfrm>
          <a:custGeom>
            <a:avLst/>
            <a:gdLst/>
            <a:ahLst/>
            <a:cxnLst/>
            <a:rect r="r" b="b" t="t" l="l"/>
            <a:pathLst>
              <a:path h="800026" w="1871406">
                <a:moveTo>
                  <a:pt x="0" y="0"/>
                </a:moveTo>
                <a:lnTo>
                  <a:pt x="1871406" y="0"/>
                </a:lnTo>
                <a:lnTo>
                  <a:pt x="1871406" y="800027"/>
                </a:lnTo>
                <a:lnTo>
                  <a:pt x="0" y="800027"/>
                </a:lnTo>
                <a:lnTo>
                  <a:pt x="0" y="0"/>
                </a:lnTo>
                <a:close/>
              </a:path>
            </a:pathLst>
          </a:custGeom>
          <a:blipFill>
            <a:blip r:embed="rId7">
              <a:alphaModFix amt="80000"/>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9" id="9"/>
          <p:cNvSpPr/>
          <p:nvPr/>
        </p:nvSpPr>
        <p:spPr>
          <a:xfrm flipH="false" flipV="false" rot="-8900343">
            <a:off x="3973627" y="7580763"/>
            <a:ext cx="1877849" cy="802780"/>
          </a:xfrm>
          <a:custGeom>
            <a:avLst/>
            <a:gdLst/>
            <a:ahLst/>
            <a:cxnLst/>
            <a:rect r="r" b="b" t="t" l="l"/>
            <a:pathLst>
              <a:path h="802780" w="1877849">
                <a:moveTo>
                  <a:pt x="0" y="0"/>
                </a:moveTo>
                <a:lnTo>
                  <a:pt x="1877849" y="0"/>
                </a:lnTo>
                <a:lnTo>
                  <a:pt x="1877849" y="802780"/>
                </a:lnTo>
                <a:lnTo>
                  <a:pt x="0" y="802780"/>
                </a:lnTo>
                <a:lnTo>
                  <a:pt x="0" y="0"/>
                </a:lnTo>
                <a:close/>
              </a:path>
            </a:pathLst>
          </a:custGeom>
          <a:blipFill>
            <a:blip r:embed="rId7">
              <a:alphaModFix amt="80000"/>
              <a:extLst>
                <a:ext uri="{96DAC541-7B7A-43D3-8B79-37D633B846F1}">
                  <asvg:svgBlip xmlns:asvg="http://schemas.microsoft.com/office/drawing/2016/SVG/main" r:embed="rId8"/>
                </a:ext>
              </a:extLst>
            </a:blip>
            <a:stretch>
              <a:fillRect l="0" t="0" r="0" b="0"/>
            </a:stretch>
          </a:blipFill>
          <a:ln cap="sq">
            <a:noFill/>
            <a:prstDash val="solid"/>
            <a:miter/>
          </a:ln>
        </p:spPr>
      </p:sp>
      <p:grpSp>
        <p:nvGrpSpPr>
          <p:cNvPr name="Group 10" id="10"/>
          <p:cNvGrpSpPr/>
          <p:nvPr/>
        </p:nvGrpSpPr>
        <p:grpSpPr>
          <a:xfrm rot="-31584">
            <a:off x="2009031" y="3129469"/>
            <a:ext cx="1474211" cy="1888626"/>
            <a:chOff x="0" y="0"/>
            <a:chExt cx="1965615" cy="2518168"/>
          </a:xfrm>
        </p:grpSpPr>
        <p:grpSp>
          <p:nvGrpSpPr>
            <p:cNvPr name="Group 11" id="11"/>
            <p:cNvGrpSpPr/>
            <p:nvPr/>
          </p:nvGrpSpPr>
          <p:grpSpPr>
            <a:xfrm rot="0">
              <a:off x="0" y="0"/>
              <a:ext cx="1965615" cy="2518168"/>
              <a:chOff x="0" y="0"/>
              <a:chExt cx="1831975" cy="2346960"/>
            </a:xfrm>
          </p:grpSpPr>
          <p:sp>
            <p:nvSpPr>
              <p:cNvPr name="Freeform 12" id="12"/>
              <p:cNvSpPr/>
              <p:nvPr/>
            </p:nvSpPr>
            <p:spPr>
              <a:xfrm flipH="false" flipV="false" rot="0">
                <a:off x="40384" y="44450"/>
                <a:ext cx="1746311" cy="2254250"/>
              </a:xfrm>
              <a:custGeom>
                <a:avLst/>
                <a:gdLst/>
                <a:ahLst/>
                <a:cxnLst/>
                <a:rect r="r" b="b" t="t" l="l"/>
                <a:pathLst>
                  <a:path h="2254250" w="1746311">
                    <a:moveTo>
                      <a:pt x="214159" y="1875790"/>
                    </a:moveTo>
                    <a:cubicBezTo>
                      <a:pt x="587407" y="1844040"/>
                      <a:pt x="753839" y="1814830"/>
                      <a:pt x="852964" y="1776730"/>
                    </a:cubicBezTo>
                    <a:cubicBezTo>
                      <a:pt x="921494" y="1750060"/>
                      <a:pt x="966774" y="1717040"/>
                      <a:pt x="1019395" y="1682750"/>
                    </a:cubicBezTo>
                    <a:cubicBezTo>
                      <a:pt x="1072017" y="1649730"/>
                      <a:pt x="1142996" y="1624330"/>
                      <a:pt x="1168695" y="1573530"/>
                    </a:cubicBezTo>
                    <a:cubicBezTo>
                      <a:pt x="1195618" y="1520190"/>
                      <a:pt x="1138101" y="1417320"/>
                      <a:pt x="1171142" y="1366520"/>
                    </a:cubicBezTo>
                    <a:cubicBezTo>
                      <a:pt x="1207855" y="1308100"/>
                      <a:pt x="1333903" y="1248410"/>
                      <a:pt x="1402434" y="1259840"/>
                    </a:cubicBezTo>
                    <a:cubicBezTo>
                      <a:pt x="1468517" y="1271270"/>
                      <a:pt x="1555404" y="1355090"/>
                      <a:pt x="1577432" y="1430020"/>
                    </a:cubicBezTo>
                    <a:cubicBezTo>
                      <a:pt x="1603131" y="1520190"/>
                      <a:pt x="1517468" y="1717040"/>
                      <a:pt x="1495440" y="1778000"/>
                    </a:cubicBezTo>
                    <a:cubicBezTo>
                      <a:pt x="1486873" y="1800860"/>
                      <a:pt x="1484426" y="1808480"/>
                      <a:pt x="1472188" y="1823720"/>
                    </a:cubicBezTo>
                    <a:cubicBezTo>
                      <a:pt x="1455056" y="1846580"/>
                      <a:pt x="1426909" y="1878330"/>
                      <a:pt x="1398762" y="1893570"/>
                    </a:cubicBezTo>
                    <a:cubicBezTo>
                      <a:pt x="1370616" y="1910080"/>
                      <a:pt x="1333903" y="1918970"/>
                      <a:pt x="1302085" y="1918970"/>
                    </a:cubicBezTo>
                    <a:cubicBezTo>
                      <a:pt x="1270267" y="1918970"/>
                      <a:pt x="1229883" y="1906270"/>
                      <a:pt x="1205408" y="1894840"/>
                    </a:cubicBezTo>
                    <a:cubicBezTo>
                      <a:pt x="1188275" y="1887220"/>
                      <a:pt x="1177261" y="1879600"/>
                      <a:pt x="1163800" y="1865630"/>
                    </a:cubicBezTo>
                    <a:cubicBezTo>
                      <a:pt x="1144219" y="1845310"/>
                      <a:pt x="1117297" y="1812290"/>
                      <a:pt x="1106283" y="1780540"/>
                    </a:cubicBezTo>
                    <a:cubicBezTo>
                      <a:pt x="1095269" y="1750060"/>
                      <a:pt x="1083031" y="1714500"/>
                      <a:pt x="1094045" y="1678940"/>
                    </a:cubicBezTo>
                    <a:cubicBezTo>
                      <a:pt x="1109954" y="1623060"/>
                      <a:pt x="1205408" y="1559560"/>
                      <a:pt x="1245792" y="1496060"/>
                    </a:cubicBezTo>
                    <a:cubicBezTo>
                      <a:pt x="1282505" y="1437640"/>
                      <a:pt x="1317994" y="1388110"/>
                      <a:pt x="1332679" y="1314450"/>
                    </a:cubicBezTo>
                    <a:cubicBezTo>
                      <a:pt x="1353483" y="1211580"/>
                      <a:pt x="1338798" y="1035050"/>
                      <a:pt x="1317994" y="929640"/>
                    </a:cubicBezTo>
                    <a:cubicBezTo>
                      <a:pt x="1303309" y="852170"/>
                      <a:pt x="1277610" y="795020"/>
                      <a:pt x="1247016" y="735330"/>
                    </a:cubicBezTo>
                    <a:cubicBezTo>
                      <a:pt x="1217645" y="678180"/>
                      <a:pt x="1183380" y="622300"/>
                      <a:pt x="1138101" y="580390"/>
                    </a:cubicBezTo>
                    <a:cubicBezTo>
                      <a:pt x="1092821" y="537210"/>
                      <a:pt x="1034081" y="502920"/>
                      <a:pt x="976564" y="481330"/>
                    </a:cubicBezTo>
                    <a:cubicBezTo>
                      <a:pt x="917823" y="459740"/>
                      <a:pt x="852964" y="450850"/>
                      <a:pt x="789328" y="453390"/>
                    </a:cubicBezTo>
                    <a:cubicBezTo>
                      <a:pt x="723245" y="455930"/>
                      <a:pt x="646148" y="468630"/>
                      <a:pt x="588631" y="501650"/>
                    </a:cubicBezTo>
                    <a:cubicBezTo>
                      <a:pt x="533561" y="533400"/>
                      <a:pt x="474821" y="586740"/>
                      <a:pt x="450345" y="642620"/>
                    </a:cubicBezTo>
                    <a:cubicBezTo>
                      <a:pt x="425870" y="697230"/>
                      <a:pt x="427094" y="774700"/>
                      <a:pt x="440555" y="834390"/>
                    </a:cubicBezTo>
                    <a:cubicBezTo>
                      <a:pt x="454017" y="895350"/>
                      <a:pt x="474821" y="951230"/>
                      <a:pt x="528666" y="1004570"/>
                    </a:cubicBezTo>
                    <a:cubicBezTo>
                      <a:pt x="621672" y="1097280"/>
                      <a:pt x="930061" y="1287780"/>
                      <a:pt x="1023067" y="1257300"/>
                    </a:cubicBezTo>
                    <a:cubicBezTo>
                      <a:pt x="1076913" y="1239520"/>
                      <a:pt x="1111178" y="1148080"/>
                      <a:pt x="1111178" y="1090930"/>
                    </a:cubicBezTo>
                    <a:cubicBezTo>
                      <a:pt x="1111178" y="1029970"/>
                      <a:pt x="994920" y="923290"/>
                      <a:pt x="1010829" y="902970"/>
                    </a:cubicBezTo>
                    <a:cubicBezTo>
                      <a:pt x="1025514" y="883920"/>
                      <a:pt x="1129534" y="934720"/>
                      <a:pt x="1187051" y="956310"/>
                    </a:cubicBezTo>
                    <a:cubicBezTo>
                      <a:pt x="1244568" y="977900"/>
                      <a:pt x="1357154" y="1004570"/>
                      <a:pt x="1357154" y="1031240"/>
                    </a:cubicBezTo>
                    <a:cubicBezTo>
                      <a:pt x="1357154" y="1057910"/>
                      <a:pt x="1243344" y="1116330"/>
                      <a:pt x="1184604" y="1115060"/>
                    </a:cubicBezTo>
                    <a:cubicBezTo>
                      <a:pt x="1122192" y="1113790"/>
                      <a:pt x="1059780" y="1062990"/>
                      <a:pt x="994920" y="1008380"/>
                    </a:cubicBezTo>
                    <a:cubicBezTo>
                      <a:pt x="903138" y="930910"/>
                      <a:pt x="692651" y="697230"/>
                      <a:pt x="711007" y="664210"/>
                    </a:cubicBezTo>
                    <a:cubicBezTo>
                      <a:pt x="723245" y="642620"/>
                      <a:pt x="887229" y="673100"/>
                      <a:pt x="895795" y="704850"/>
                    </a:cubicBezTo>
                    <a:cubicBezTo>
                      <a:pt x="905586" y="741680"/>
                      <a:pt x="693874" y="868680"/>
                      <a:pt x="703664" y="887730"/>
                    </a:cubicBezTo>
                    <a:cubicBezTo>
                      <a:pt x="712231" y="904240"/>
                      <a:pt x="892124" y="855980"/>
                      <a:pt x="892124" y="844550"/>
                    </a:cubicBezTo>
                    <a:cubicBezTo>
                      <a:pt x="890900" y="831850"/>
                      <a:pt x="703664" y="782320"/>
                      <a:pt x="649819" y="817880"/>
                    </a:cubicBezTo>
                    <a:cubicBezTo>
                      <a:pt x="594749" y="854710"/>
                      <a:pt x="624120" y="1037590"/>
                      <a:pt x="567827" y="1071880"/>
                    </a:cubicBezTo>
                    <a:cubicBezTo>
                      <a:pt x="512757" y="1106170"/>
                      <a:pt x="389157" y="1056640"/>
                      <a:pt x="318179" y="1027430"/>
                    </a:cubicBezTo>
                    <a:cubicBezTo>
                      <a:pt x="258214" y="1003300"/>
                      <a:pt x="161537" y="937260"/>
                      <a:pt x="166432" y="924560"/>
                    </a:cubicBezTo>
                    <a:cubicBezTo>
                      <a:pt x="171327" y="909320"/>
                      <a:pt x="325521" y="930910"/>
                      <a:pt x="389157" y="958850"/>
                    </a:cubicBezTo>
                    <a:cubicBezTo>
                      <a:pt x="445450" y="984250"/>
                      <a:pt x="493177" y="1029970"/>
                      <a:pt x="532338" y="1076960"/>
                    </a:cubicBezTo>
                    <a:cubicBezTo>
                      <a:pt x="571498" y="1123950"/>
                      <a:pt x="578841" y="1201420"/>
                      <a:pt x="624120" y="1239520"/>
                    </a:cubicBezTo>
                    <a:cubicBezTo>
                      <a:pt x="670623" y="1278890"/>
                      <a:pt x="746496" y="1290320"/>
                      <a:pt x="808908" y="1304290"/>
                    </a:cubicBezTo>
                    <a:cubicBezTo>
                      <a:pt x="868873" y="1316990"/>
                      <a:pt x="970445" y="1289050"/>
                      <a:pt x="991249" y="1322070"/>
                    </a:cubicBezTo>
                    <a:cubicBezTo>
                      <a:pt x="1013277" y="1356360"/>
                      <a:pt x="971669" y="1482090"/>
                      <a:pt x="928837" y="1512570"/>
                    </a:cubicBezTo>
                    <a:cubicBezTo>
                      <a:pt x="886005" y="1543050"/>
                      <a:pt x="796671" y="1503680"/>
                      <a:pt x="731811" y="1504950"/>
                    </a:cubicBezTo>
                    <a:cubicBezTo>
                      <a:pt x="669399" y="1506220"/>
                      <a:pt x="611882" y="1525270"/>
                      <a:pt x="548246" y="1522730"/>
                    </a:cubicBezTo>
                    <a:cubicBezTo>
                      <a:pt x="479716" y="1520190"/>
                      <a:pt x="402619" y="1513840"/>
                      <a:pt x="336535" y="1488440"/>
                    </a:cubicBezTo>
                    <a:cubicBezTo>
                      <a:pt x="268005" y="1461770"/>
                      <a:pt x="190907" y="1417320"/>
                      <a:pt x="144404" y="1363980"/>
                    </a:cubicBezTo>
                    <a:cubicBezTo>
                      <a:pt x="101573" y="1315720"/>
                      <a:pt x="80769" y="1252220"/>
                      <a:pt x="59965" y="1192530"/>
                    </a:cubicBezTo>
                    <a:cubicBezTo>
                      <a:pt x="39161" y="1134110"/>
                      <a:pt x="22028" y="1078230"/>
                      <a:pt x="18357" y="1012190"/>
                    </a:cubicBezTo>
                    <a:cubicBezTo>
                      <a:pt x="14685" y="932180"/>
                      <a:pt x="28147" y="822960"/>
                      <a:pt x="51398" y="746760"/>
                    </a:cubicBezTo>
                    <a:cubicBezTo>
                      <a:pt x="70979" y="683260"/>
                      <a:pt x="94230" y="622300"/>
                      <a:pt x="134614" y="580390"/>
                    </a:cubicBezTo>
                    <a:cubicBezTo>
                      <a:pt x="174998" y="538480"/>
                      <a:pt x="238634" y="499110"/>
                      <a:pt x="294927" y="492760"/>
                    </a:cubicBezTo>
                    <a:cubicBezTo>
                      <a:pt x="351221" y="486410"/>
                      <a:pt x="416080" y="509270"/>
                      <a:pt x="471149" y="541020"/>
                    </a:cubicBezTo>
                    <a:cubicBezTo>
                      <a:pt x="533561" y="577850"/>
                      <a:pt x="605763" y="646430"/>
                      <a:pt x="643700" y="711200"/>
                    </a:cubicBezTo>
                    <a:cubicBezTo>
                      <a:pt x="677965" y="769620"/>
                      <a:pt x="695098" y="836930"/>
                      <a:pt x="696322" y="904240"/>
                    </a:cubicBezTo>
                    <a:cubicBezTo>
                      <a:pt x="697546" y="977900"/>
                      <a:pt x="651043" y="1057910"/>
                      <a:pt x="637581" y="1136650"/>
                    </a:cubicBezTo>
                    <a:cubicBezTo>
                      <a:pt x="624120" y="1215390"/>
                      <a:pt x="635134" y="1314450"/>
                      <a:pt x="618001" y="1375410"/>
                    </a:cubicBezTo>
                    <a:cubicBezTo>
                      <a:pt x="606987" y="1416050"/>
                      <a:pt x="587407" y="1447800"/>
                      <a:pt x="570274" y="1470660"/>
                    </a:cubicBezTo>
                    <a:cubicBezTo>
                      <a:pt x="558037" y="1487170"/>
                      <a:pt x="548246" y="1496060"/>
                      <a:pt x="531114" y="1506220"/>
                    </a:cubicBezTo>
                    <a:cubicBezTo>
                      <a:pt x="506639" y="1521460"/>
                      <a:pt x="467478" y="1540510"/>
                      <a:pt x="434436" y="1544320"/>
                    </a:cubicBezTo>
                    <a:cubicBezTo>
                      <a:pt x="401395" y="1548130"/>
                      <a:pt x="362234" y="1544320"/>
                      <a:pt x="330417" y="1531620"/>
                    </a:cubicBezTo>
                    <a:cubicBezTo>
                      <a:pt x="298599" y="1518920"/>
                      <a:pt x="265557" y="1490980"/>
                      <a:pt x="245977" y="1470660"/>
                    </a:cubicBezTo>
                    <a:cubicBezTo>
                      <a:pt x="231292" y="1455420"/>
                      <a:pt x="223949" y="1445260"/>
                      <a:pt x="215383" y="1426210"/>
                    </a:cubicBezTo>
                    <a:cubicBezTo>
                      <a:pt x="203145" y="1399540"/>
                      <a:pt x="184789" y="1357630"/>
                      <a:pt x="190907" y="1320800"/>
                    </a:cubicBezTo>
                    <a:cubicBezTo>
                      <a:pt x="199474" y="1271270"/>
                      <a:pt x="252096" y="1203960"/>
                      <a:pt x="296151" y="1159510"/>
                    </a:cubicBezTo>
                    <a:cubicBezTo>
                      <a:pt x="340207" y="1115060"/>
                      <a:pt x="392828" y="1069340"/>
                      <a:pt x="454017" y="1056640"/>
                    </a:cubicBezTo>
                    <a:cubicBezTo>
                      <a:pt x="524995" y="1041400"/>
                      <a:pt x="632686" y="1066800"/>
                      <a:pt x="702441" y="1099820"/>
                    </a:cubicBezTo>
                    <a:cubicBezTo>
                      <a:pt x="766076" y="1130300"/>
                      <a:pt x="818698" y="1244600"/>
                      <a:pt x="860306" y="1235710"/>
                    </a:cubicBezTo>
                    <a:cubicBezTo>
                      <a:pt x="900690" y="1226820"/>
                      <a:pt x="921494" y="1127760"/>
                      <a:pt x="950865" y="1051560"/>
                    </a:cubicBezTo>
                    <a:cubicBezTo>
                      <a:pt x="993696" y="941070"/>
                      <a:pt x="1111178" y="690880"/>
                      <a:pt x="1070794" y="629920"/>
                    </a:cubicBezTo>
                    <a:cubicBezTo>
                      <a:pt x="1042647" y="589280"/>
                      <a:pt x="915376" y="651510"/>
                      <a:pt x="874991" y="617220"/>
                    </a:cubicBezTo>
                    <a:cubicBezTo>
                      <a:pt x="835831" y="584200"/>
                      <a:pt x="823593" y="500380"/>
                      <a:pt x="824817" y="433070"/>
                    </a:cubicBezTo>
                    <a:cubicBezTo>
                      <a:pt x="826041" y="353060"/>
                      <a:pt x="867649" y="200660"/>
                      <a:pt x="903138" y="167640"/>
                    </a:cubicBezTo>
                    <a:cubicBezTo>
                      <a:pt x="919047" y="152400"/>
                      <a:pt x="941075" y="165100"/>
                      <a:pt x="956984" y="156210"/>
                    </a:cubicBezTo>
                    <a:cubicBezTo>
                      <a:pt x="975340" y="146050"/>
                      <a:pt x="987578" y="118110"/>
                      <a:pt x="1007158" y="104140"/>
                    </a:cubicBezTo>
                    <a:cubicBezTo>
                      <a:pt x="1025514" y="90170"/>
                      <a:pt x="1048766" y="78740"/>
                      <a:pt x="1070794" y="72390"/>
                    </a:cubicBezTo>
                    <a:cubicBezTo>
                      <a:pt x="1092821" y="66040"/>
                      <a:pt x="1117297" y="60960"/>
                      <a:pt x="1140548" y="62230"/>
                    </a:cubicBezTo>
                    <a:cubicBezTo>
                      <a:pt x="1163800" y="63500"/>
                      <a:pt x="1188275" y="68580"/>
                      <a:pt x="1210303" y="77470"/>
                    </a:cubicBezTo>
                    <a:cubicBezTo>
                      <a:pt x="1232330" y="86360"/>
                      <a:pt x="1253135" y="97790"/>
                      <a:pt x="1271491" y="113030"/>
                    </a:cubicBezTo>
                    <a:cubicBezTo>
                      <a:pt x="1289847" y="128270"/>
                      <a:pt x="1305756" y="148590"/>
                      <a:pt x="1317994" y="168910"/>
                    </a:cubicBezTo>
                    <a:cubicBezTo>
                      <a:pt x="1330232" y="189230"/>
                      <a:pt x="1340022" y="213360"/>
                      <a:pt x="1344917" y="236220"/>
                    </a:cubicBezTo>
                    <a:cubicBezTo>
                      <a:pt x="1349812" y="259080"/>
                      <a:pt x="1353483" y="284480"/>
                      <a:pt x="1351036" y="308610"/>
                    </a:cubicBezTo>
                    <a:cubicBezTo>
                      <a:pt x="1348588" y="332740"/>
                      <a:pt x="1342469" y="358140"/>
                      <a:pt x="1332679" y="379730"/>
                    </a:cubicBezTo>
                    <a:cubicBezTo>
                      <a:pt x="1322889" y="402590"/>
                      <a:pt x="1310651" y="424180"/>
                      <a:pt x="1294742" y="441960"/>
                    </a:cubicBezTo>
                    <a:cubicBezTo>
                      <a:pt x="1278834" y="459740"/>
                      <a:pt x="1259253" y="474980"/>
                      <a:pt x="1239673" y="486410"/>
                    </a:cubicBezTo>
                    <a:cubicBezTo>
                      <a:pt x="1218869" y="497840"/>
                      <a:pt x="1196841" y="506730"/>
                      <a:pt x="1173590" y="511810"/>
                    </a:cubicBezTo>
                    <a:cubicBezTo>
                      <a:pt x="1150338" y="516890"/>
                      <a:pt x="1125863" y="516890"/>
                      <a:pt x="1102612" y="513080"/>
                    </a:cubicBezTo>
                    <a:cubicBezTo>
                      <a:pt x="1079360" y="509270"/>
                      <a:pt x="1056108" y="501650"/>
                      <a:pt x="1035305" y="491490"/>
                    </a:cubicBezTo>
                    <a:cubicBezTo>
                      <a:pt x="1014501" y="480060"/>
                      <a:pt x="993696" y="466090"/>
                      <a:pt x="977788" y="448310"/>
                    </a:cubicBezTo>
                    <a:cubicBezTo>
                      <a:pt x="961879" y="431800"/>
                      <a:pt x="947194" y="410210"/>
                      <a:pt x="937403" y="388620"/>
                    </a:cubicBezTo>
                    <a:cubicBezTo>
                      <a:pt x="927613" y="367030"/>
                      <a:pt x="919047" y="341630"/>
                      <a:pt x="916599" y="317500"/>
                    </a:cubicBezTo>
                    <a:cubicBezTo>
                      <a:pt x="914152" y="293370"/>
                      <a:pt x="914152" y="267970"/>
                      <a:pt x="919047" y="245110"/>
                    </a:cubicBezTo>
                    <a:cubicBezTo>
                      <a:pt x="923942" y="220980"/>
                      <a:pt x="932508" y="198120"/>
                      <a:pt x="944746" y="176530"/>
                    </a:cubicBezTo>
                    <a:cubicBezTo>
                      <a:pt x="955760" y="156210"/>
                      <a:pt x="971669" y="135890"/>
                      <a:pt x="988801" y="119380"/>
                    </a:cubicBezTo>
                    <a:cubicBezTo>
                      <a:pt x="1005934" y="102870"/>
                      <a:pt x="1026738" y="88900"/>
                      <a:pt x="1048766" y="80010"/>
                    </a:cubicBezTo>
                    <a:cubicBezTo>
                      <a:pt x="1069570" y="71120"/>
                      <a:pt x="1094045" y="64770"/>
                      <a:pt x="1117297" y="63500"/>
                    </a:cubicBezTo>
                    <a:cubicBezTo>
                      <a:pt x="1140548" y="62230"/>
                      <a:pt x="1165023" y="63500"/>
                      <a:pt x="1187051" y="69850"/>
                    </a:cubicBezTo>
                    <a:cubicBezTo>
                      <a:pt x="1209079" y="76200"/>
                      <a:pt x="1232330" y="86360"/>
                      <a:pt x="1251911" y="99060"/>
                    </a:cubicBezTo>
                    <a:cubicBezTo>
                      <a:pt x="1271491" y="111760"/>
                      <a:pt x="1289847" y="129540"/>
                      <a:pt x="1304533" y="148590"/>
                    </a:cubicBezTo>
                    <a:cubicBezTo>
                      <a:pt x="1319218" y="167640"/>
                      <a:pt x="1331455" y="189230"/>
                      <a:pt x="1338798" y="212090"/>
                    </a:cubicBezTo>
                    <a:cubicBezTo>
                      <a:pt x="1346141" y="234950"/>
                      <a:pt x="1351036" y="260350"/>
                      <a:pt x="1351036" y="284480"/>
                    </a:cubicBezTo>
                    <a:cubicBezTo>
                      <a:pt x="1351036" y="308610"/>
                      <a:pt x="1348588" y="334010"/>
                      <a:pt x="1341246" y="356870"/>
                    </a:cubicBezTo>
                    <a:cubicBezTo>
                      <a:pt x="1333903" y="379730"/>
                      <a:pt x="1330232" y="401320"/>
                      <a:pt x="1309428" y="422910"/>
                    </a:cubicBezTo>
                    <a:cubicBezTo>
                      <a:pt x="1272715" y="461010"/>
                      <a:pt x="1119744" y="544830"/>
                      <a:pt x="1106283" y="529590"/>
                    </a:cubicBezTo>
                    <a:cubicBezTo>
                      <a:pt x="1094045" y="516890"/>
                      <a:pt x="1157681" y="377190"/>
                      <a:pt x="1200513" y="369570"/>
                    </a:cubicBezTo>
                    <a:cubicBezTo>
                      <a:pt x="1250687" y="360680"/>
                      <a:pt x="1358378" y="472440"/>
                      <a:pt x="1398762" y="539750"/>
                    </a:cubicBezTo>
                    <a:cubicBezTo>
                      <a:pt x="1433028" y="598170"/>
                      <a:pt x="1446489" y="675640"/>
                      <a:pt x="1442818" y="739140"/>
                    </a:cubicBezTo>
                    <a:cubicBezTo>
                      <a:pt x="1439147" y="800100"/>
                      <a:pt x="1396315" y="854710"/>
                      <a:pt x="1381630" y="915670"/>
                    </a:cubicBezTo>
                    <a:cubicBezTo>
                      <a:pt x="1365721" y="976630"/>
                      <a:pt x="1365721" y="1043940"/>
                      <a:pt x="1351036" y="1106170"/>
                    </a:cubicBezTo>
                    <a:cubicBezTo>
                      <a:pt x="1336350" y="1167130"/>
                      <a:pt x="1325337" y="1230630"/>
                      <a:pt x="1295966" y="1285240"/>
                    </a:cubicBezTo>
                    <a:cubicBezTo>
                      <a:pt x="1266596" y="1339850"/>
                      <a:pt x="1221317" y="1390650"/>
                      <a:pt x="1176037" y="1433830"/>
                    </a:cubicBezTo>
                    <a:cubicBezTo>
                      <a:pt x="1131982" y="1475740"/>
                      <a:pt x="1081808" y="1512570"/>
                      <a:pt x="1030409" y="1543050"/>
                    </a:cubicBezTo>
                    <a:cubicBezTo>
                      <a:pt x="979011" y="1573530"/>
                      <a:pt x="922718" y="1609090"/>
                      <a:pt x="865201" y="1616710"/>
                    </a:cubicBezTo>
                    <a:cubicBezTo>
                      <a:pt x="805237" y="1624330"/>
                      <a:pt x="733035" y="1612900"/>
                      <a:pt x="676742" y="1588770"/>
                    </a:cubicBezTo>
                    <a:cubicBezTo>
                      <a:pt x="621672" y="1565910"/>
                      <a:pt x="538456" y="1524000"/>
                      <a:pt x="529890" y="1479550"/>
                    </a:cubicBezTo>
                    <a:cubicBezTo>
                      <a:pt x="521324" y="1435100"/>
                      <a:pt x="618001" y="1316990"/>
                      <a:pt x="625344" y="1320800"/>
                    </a:cubicBezTo>
                    <a:cubicBezTo>
                      <a:pt x="631462" y="1323340"/>
                      <a:pt x="611882" y="1399540"/>
                      <a:pt x="599645" y="1426210"/>
                    </a:cubicBezTo>
                    <a:cubicBezTo>
                      <a:pt x="591078" y="1445260"/>
                      <a:pt x="584959" y="1455420"/>
                      <a:pt x="570274" y="1470660"/>
                    </a:cubicBezTo>
                    <a:cubicBezTo>
                      <a:pt x="550694" y="1490980"/>
                      <a:pt x="510310" y="1520190"/>
                      <a:pt x="484611" y="1531620"/>
                    </a:cubicBezTo>
                    <a:cubicBezTo>
                      <a:pt x="466254" y="1540510"/>
                      <a:pt x="454017" y="1543050"/>
                      <a:pt x="434436" y="1544320"/>
                    </a:cubicBezTo>
                    <a:cubicBezTo>
                      <a:pt x="406290" y="1545590"/>
                      <a:pt x="362234" y="1544320"/>
                      <a:pt x="330417" y="1531620"/>
                    </a:cubicBezTo>
                    <a:cubicBezTo>
                      <a:pt x="298599" y="1518920"/>
                      <a:pt x="265557" y="1490980"/>
                      <a:pt x="245977" y="1470660"/>
                    </a:cubicBezTo>
                    <a:cubicBezTo>
                      <a:pt x="231292" y="1455420"/>
                      <a:pt x="223949" y="1445260"/>
                      <a:pt x="215383" y="1426210"/>
                    </a:cubicBezTo>
                    <a:cubicBezTo>
                      <a:pt x="203145" y="1399540"/>
                      <a:pt x="194579" y="1357630"/>
                      <a:pt x="190907" y="1320800"/>
                    </a:cubicBezTo>
                    <a:cubicBezTo>
                      <a:pt x="186012" y="1281430"/>
                      <a:pt x="187236" y="1242060"/>
                      <a:pt x="190907" y="1196340"/>
                    </a:cubicBezTo>
                    <a:cubicBezTo>
                      <a:pt x="194579" y="1140460"/>
                      <a:pt x="187236" y="1060450"/>
                      <a:pt x="217830" y="1010920"/>
                    </a:cubicBezTo>
                    <a:cubicBezTo>
                      <a:pt x="250872" y="957580"/>
                      <a:pt x="346325" y="881380"/>
                      <a:pt x="390381" y="894080"/>
                    </a:cubicBezTo>
                    <a:cubicBezTo>
                      <a:pt x="435660" y="908050"/>
                      <a:pt x="429541" y="1069340"/>
                      <a:pt x="484611" y="1101090"/>
                    </a:cubicBezTo>
                    <a:cubicBezTo>
                      <a:pt x="544575" y="1135380"/>
                      <a:pt x="671847" y="1064260"/>
                      <a:pt x="751391" y="1069340"/>
                    </a:cubicBezTo>
                    <a:cubicBezTo>
                      <a:pt x="818698" y="1073150"/>
                      <a:pt x="873768" y="1093470"/>
                      <a:pt x="933732" y="1113790"/>
                    </a:cubicBezTo>
                    <a:cubicBezTo>
                      <a:pt x="997368" y="1135380"/>
                      <a:pt x="1063451" y="1162050"/>
                      <a:pt x="1122192" y="1198880"/>
                    </a:cubicBezTo>
                    <a:cubicBezTo>
                      <a:pt x="1182156" y="1236980"/>
                      <a:pt x="1248239" y="1281430"/>
                      <a:pt x="1287400" y="1339850"/>
                    </a:cubicBezTo>
                    <a:cubicBezTo>
                      <a:pt x="1326560" y="1397000"/>
                      <a:pt x="1363273" y="1479550"/>
                      <a:pt x="1357154" y="1545590"/>
                    </a:cubicBezTo>
                    <a:cubicBezTo>
                      <a:pt x="1351036" y="1611630"/>
                      <a:pt x="1304533" y="1695450"/>
                      <a:pt x="1254358" y="1734820"/>
                    </a:cubicBezTo>
                    <a:cubicBezTo>
                      <a:pt x="1206631" y="1771650"/>
                      <a:pt x="1130758" y="1774190"/>
                      <a:pt x="1068346" y="1779270"/>
                    </a:cubicBezTo>
                    <a:cubicBezTo>
                      <a:pt x="1007158" y="1784350"/>
                      <a:pt x="944746" y="1772920"/>
                      <a:pt x="883558" y="1764030"/>
                    </a:cubicBezTo>
                    <a:cubicBezTo>
                      <a:pt x="821146" y="1755140"/>
                      <a:pt x="759958" y="1746250"/>
                      <a:pt x="697546" y="1728470"/>
                    </a:cubicBezTo>
                    <a:cubicBezTo>
                      <a:pt x="631462" y="1709420"/>
                      <a:pt x="560484" y="1685290"/>
                      <a:pt x="500520" y="1653540"/>
                    </a:cubicBezTo>
                    <a:cubicBezTo>
                      <a:pt x="444227" y="1624330"/>
                      <a:pt x="394052" y="1591310"/>
                      <a:pt x="348773" y="1548130"/>
                    </a:cubicBezTo>
                    <a:cubicBezTo>
                      <a:pt x="303494" y="1504950"/>
                      <a:pt x="261886" y="1449070"/>
                      <a:pt x="230068" y="1393190"/>
                    </a:cubicBezTo>
                    <a:cubicBezTo>
                      <a:pt x="199474" y="1339850"/>
                      <a:pt x="192131" y="1277620"/>
                      <a:pt x="162761" y="1220470"/>
                    </a:cubicBezTo>
                    <a:cubicBezTo>
                      <a:pt x="130943" y="1159510"/>
                      <a:pt x="67307" y="1103630"/>
                      <a:pt x="44056" y="1040130"/>
                    </a:cubicBezTo>
                    <a:cubicBezTo>
                      <a:pt x="23252" y="980440"/>
                      <a:pt x="11014" y="911860"/>
                      <a:pt x="24476" y="850900"/>
                    </a:cubicBezTo>
                    <a:cubicBezTo>
                      <a:pt x="39161" y="784860"/>
                      <a:pt x="80769" y="702310"/>
                      <a:pt x="137062" y="657860"/>
                    </a:cubicBezTo>
                    <a:cubicBezTo>
                      <a:pt x="200698" y="607060"/>
                      <a:pt x="320626" y="574040"/>
                      <a:pt x="400171" y="579120"/>
                    </a:cubicBezTo>
                    <a:cubicBezTo>
                      <a:pt x="469926" y="582930"/>
                      <a:pt x="524995" y="638810"/>
                      <a:pt x="591078" y="661670"/>
                    </a:cubicBezTo>
                    <a:cubicBezTo>
                      <a:pt x="660833" y="685800"/>
                      <a:pt x="752615" y="676910"/>
                      <a:pt x="810132" y="720090"/>
                    </a:cubicBezTo>
                    <a:cubicBezTo>
                      <a:pt x="868873" y="764540"/>
                      <a:pt x="937403" y="857250"/>
                      <a:pt x="936180" y="928370"/>
                    </a:cubicBezTo>
                    <a:cubicBezTo>
                      <a:pt x="934956" y="1004570"/>
                      <a:pt x="848069" y="1135380"/>
                      <a:pt x="778314" y="1164590"/>
                    </a:cubicBezTo>
                    <a:cubicBezTo>
                      <a:pt x="711007" y="1192530"/>
                      <a:pt x="578841" y="1160780"/>
                      <a:pt x="526219" y="1108710"/>
                    </a:cubicBezTo>
                    <a:cubicBezTo>
                      <a:pt x="474821" y="1059180"/>
                      <a:pt x="463807" y="943610"/>
                      <a:pt x="462583" y="866140"/>
                    </a:cubicBezTo>
                    <a:cubicBezTo>
                      <a:pt x="461359" y="795020"/>
                      <a:pt x="469926" y="711200"/>
                      <a:pt x="509086" y="659130"/>
                    </a:cubicBezTo>
                    <a:cubicBezTo>
                      <a:pt x="549470" y="604520"/>
                      <a:pt x="633910" y="556260"/>
                      <a:pt x="704888" y="549910"/>
                    </a:cubicBezTo>
                    <a:cubicBezTo>
                      <a:pt x="781985" y="542290"/>
                      <a:pt x="884782" y="584200"/>
                      <a:pt x="953312" y="633730"/>
                    </a:cubicBezTo>
                    <a:cubicBezTo>
                      <a:pt x="1020619" y="681990"/>
                      <a:pt x="1092821" y="767080"/>
                      <a:pt x="1111178" y="842010"/>
                    </a:cubicBezTo>
                    <a:cubicBezTo>
                      <a:pt x="1127087" y="910590"/>
                      <a:pt x="1113625" y="1012190"/>
                      <a:pt x="1072017" y="1062990"/>
                    </a:cubicBezTo>
                    <a:cubicBezTo>
                      <a:pt x="1029186" y="1116330"/>
                      <a:pt x="917823" y="1150620"/>
                      <a:pt x="848069" y="1149350"/>
                    </a:cubicBezTo>
                    <a:cubicBezTo>
                      <a:pt x="785657" y="1148080"/>
                      <a:pt x="729364" y="1103630"/>
                      <a:pt x="673070" y="1076960"/>
                    </a:cubicBezTo>
                    <a:cubicBezTo>
                      <a:pt x="618001" y="1050290"/>
                      <a:pt x="565379" y="1027430"/>
                      <a:pt x="515205" y="988060"/>
                    </a:cubicBezTo>
                    <a:cubicBezTo>
                      <a:pt x="458912" y="944880"/>
                      <a:pt x="389157" y="885190"/>
                      <a:pt x="354892" y="821690"/>
                    </a:cubicBezTo>
                    <a:cubicBezTo>
                      <a:pt x="321850" y="760730"/>
                      <a:pt x="304717" y="684530"/>
                      <a:pt x="308389" y="617220"/>
                    </a:cubicBezTo>
                    <a:cubicBezTo>
                      <a:pt x="312060" y="549910"/>
                      <a:pt x="340207" y="473710"/>
                      <a:pt x="379367" y="416560"/>
                    </a:cubicBezTo>
                    <a:cubicBezTo>
                      <a:pt x="420975" y="355600"/>
                      <a:pt x="489506" y="297180"/>
                      <a:pt x="559260" y="264160"/>
                    </a:cubicBezTo>
                    <a:cubicBezTo>
                      <a:pt x="632686" y="228600"/>
                      <a:pt x="737930" y="200660"/>
                      <a:pt x="810132" y="215900"/>
                    </a:cubicBezTo>
                    <a:cubicBezTo>
                      <a:pt x="872544" y="228600"/>
                      <a:pt x="909257" y="269240"/>
                      <a:pt x="970445" y="323850"/>
                    </a:cubicBezTo>
                    <a:cubicBezTo>
                      <a:pt x="1079360" y="420370"/>
                      <a:pt x="1277610" y="668020"/>
                      <a:pt x="1370616" y="788670"/>
                    </a:cubicBezTo>
                    <a:cubicBezTo>
                      <a:pt x="1425685" y="859790"/>
                      <a:pt x="1466069" y="901700"/>
                      <a:pt x="1494216" y="965200"/>
                    </a:cubicBezTo>
                    <a:cubicBezTo>
                      <a:pt x="1521139" y="1024890"/>
                      <a:pt x="1544390" y="1093470"/>
                      <a:pt x="1538271" y="1158240"/>
                    </a:cubicBezTo>
                    <a:cubicBezTo>
                      <a:pt x="1530929" y="1228090"/>
                      <a:pt x="1500335" y="1325880"/>
                      <a:pt x="1442818" y="1367790"/>
                    </a:cubicBezTo>
                    <a:cubicBezTo>
                      <a:pt x="1373063" y="1418590"/>
                      <a:pt x="1213974" y="1408430"/>
                      <a:pt x="1118520" y="1395730"/>
                    </a:cubicBezTo>
                    <a:cubicBezTo>
                      <a:pt x="1038976" y="1385570"/>
                      <a:pt x="974116" y="1347470"/>
                      <a:pt x="908033" y="1318260"/>
                    </a:cubicBezTo>
                    <a:cubicBezTo>
                      <a:pt x="845621" y="1290320"/>
                      <a:pt x="780762" y="1264920"/>
                      <a:pt x="729364" y="1224280"/>
                    </a:cubicBezTo>
                    <a:cubicBezTo>
                      <a:pt x="681637" y="1186180"/>
                      <a:pt x="637581" y="1143000"/>
                      <a:pt x="608211" y="1087120"/>
                    </a:cubicBezTo>
                    <a:cubicBezTo>
                      <a:pt x="576393" y="1024890"/>
                      <a:pt x="556813" y="937260"/>
                      <a:pt x="553141" y="863600"/>
                    </a:cubicBezTo>
                    <a:cubicBezTo>
                      <a:pt x="549470" y="791210"/>
                      <a:pt x="559260" y="713740"/>
                      <a:pt x="586183" y="647700"/>
                    </a:cubicBezTo>
                    <a:cubicBezTo>
                      <a:pt x="613106" y="580390"/>
                      <a:pt x="662057" y="502920"/>
                      <a:pt x="717126" y="463550"/>
                    </a:cubicBezTo>
                    <a:cubicBezTo>
                      <a:pt x="768524" y="426720"/>
                      <a:pt x="837055" y="412750"/>
                      <a:pt x="900690" y="407670"/>
                    </a:cubicBezTo>
                    <a:cubicBezTo>
                      <a:pt x="966774" y="401320"/>
                      <a:pt x="1043871" y="408940"/>
                      <a:pt x="1106283" y="433070"/>
                    </a:cubicBezTo>
                    <a:cubicBezTo>
                      <a:pt x="1167471" y="457200"/>
                      <a:pt x="1221317" y="501650"/>
                      <a:pt x="1272715" y="552450"/>
                    </a:cubicBezTo>
                    <a:cubicBezTo>
                      <a:pt x="1331455" y="610870"/>
                      <a:pt x="1391420" y="693420"/>
                      <a:pt x="1435475" y="772160"/>
                    </a:cubicBezTo>
                    <a:cubicBezTo>
                      <a:pt x="1478307" y="849630"/>
                      <a:pt x="1519915" y="943610"/>
                      <a:pt x="1534600" y="1022350"/>
                    </a:cubicBezTo>
                    <a:cubicBezTo>
                      <a:pt x="1546838" y="1089660"/>
                      <a:pt x="1539495" y="1150620"/>
                      <a:pt x="1532153" y="1214120"/>
                    </a:cubicBezTo>
                    <a:cubicBezTo>
                      <a:pt x="1523586" y="1278890"/>
                      <a:pt x="1510125" y="1348740"/>
                      <a:pt x="1485650" y="1409700"/>
                    </a:cubicBezTo>
                    <a:cubicBezTo>
                      <a:pt x="1459951" y="1471930"/>
                      <a:pt x="1424461" y="1532890"/>
                      <a:pt x="1380406" y="1583690"/>
                    </a:cubicBezTo>
                    <a:cubicBezTo>
                      <a:pt x="1335127" y="1635760"/>
                      <a:pt x="1276386" y="1690370"/>
                      <a:pt x="1216422" y="1715770"/>
                    </a:cubicBezTo>
                    <a:cubicBezTo>
                      <a:pt x="1160128" y="1738630"/>
                      <a:pt x="1092821" y="1742440"/>
                      <a:pt x="1034081" y="1734820"/>
                    </a:cubicBezTo>
                    <a:cubicBezTo>
                      <a:pt x="975340" y="1727200"/>
                      <a:pt x="930061" y="1699260"/>
                      <a:pt x="861530" y="1668780"/>
                    </a:cubicBezTo>
                    <a:cubicBezTo>
                      <a:pt x="756286" y="1621790"/>
                      <a:pt x="577617" y="1529080"/>
                      <a:pt x="471149" y="1470660"/>
                    </a:cubicBezTo>
                    <a:cubicBezTo>
                      <a:pt x="394052" y="1428750"/>
                      <a:pt x="329193" y="1403350"/>
                      <a:pt x="276571" y="1355090"/>
                    </a:cubicBezTo>
                    <a:cubicBezTo>
                      <a:pt x="228844" y="1311910"/>
                      <a:pt x="203145" y="1261110"/>
                      <a:pt x="166432" y="1202690"/>
                    </a:cubicBezTo>
                    <a:cubicBezTo>
                      <a:pt x="119929" y="1129030"/>
                      <a:pt x="51398" y="1035050"/>
                      <a:pt x="25699" y="946150"/>
                    </a:cubicBezTo>
                    <a:cubicBezTo>
                      <a:pt x="1224" y="861060"/>
                      <a:pt x="0" y="760730"/>
                      <a:pt x="8567" y="680720"/>
                    </a:cubicBezTo>
                    <a:cubicBezTo>
                      <a:pt x="15909" y="612140"/>
                      <a:pt x="35489" y="553720"/>
                      <a:pt x="61188" y="494030"/>
                    </a:cubicBezTo>
                    <a:cubicBezTo>
                      <a:pt x="88111" y="431800"/>
                      <a:pt x="126048" y="370840"/>
                      <a:pt x="168880" y="313690"/>
                    </a:cubicBezTo>
                    <a:cubicBezTo>
                      <a:pt x="214159" y="252730"/>
                      <a:pt x="264333" y="186690"/>
                      <a:pt x="325521" y="142240"/>
                    </a:cubicBezTo>
                    <a:cubicBezTo>
                      <a:pt x="387933" y="96520"/>
                      <a:pt x="468702" y="67310"/>
                      <a:pt x="542128" y="44450"/>
                    </a:cubicBezTo>
                    <a:cubicBezTo>
                      <a:pt x="613106" y="22860"/>
                      <a:pt x="690203" y="11430"/>
                      <a:pt x="759958" y="6350"/>
                    </a:cubicBezTo>
                    <a:cubicBezTo>
                      <a:pt x="823593" y="1270"/>
                      <a:pt x="883558" y="0"/>
                      <a:pt x="944746" y="8890"/>
                    </a:cubicBezTo>
                    <a:cubicBezTo>
                      <a:pt x="1007158" y="17780"/>
                      <a:pt x="1069570" y="40640"/>
                      <a:pt x="1128311" y="63500"/>
                    </a:cubicBezTo>
                    <a:cubicBezTo>
                      <a:pt x="1187051" y="85090"/>
                      <a:pt x="1245792" y="109220"/>
                      <a:pt x="1297190" y="142240"/>
                    </a:cubicBezTo>
                    <a:cubicBezTo>
                      <a:pt x="1348588" y="175260"/>
                      <a:pt x="1390196" y="207010"/>
                      <a:pt x="1437923" y="261620"/>
                    </a:cubicBezTo>
                    <a:cubicBezTo>
                      <a:pt x="1507677" y="341630"/>
                      <a:pt x="1603131" y="501650"/>
                      <a:pt x="1650858" y="599440"/>
                    </a:cubicBezTo>
                    <a:cubicBezTo>
                      <a:pt x="1683900" y="666750"/>
                      <a:pt x="1702256" y="711200"/>
                      <a:pt x="1716941" y="778510"/>
                    </a:cubicBezTo>
                    <a:cubicBezTo>
                      <a:pt x="1735298" y="857250"/>
                      <a:pt x="1738969" y="962660"/>
                      <a:pt x="1742640" y="1043940"/>
                    </a:cubicBezTo>
                    <a:cubicBezTo>
                      <a:pt x="1746311" y="1112520"/>
                      <a:pt x="1745088" y="1168400"/>
                      <a:pt x="1741416" y="1231900"/>
                    </a:cubicBezTo>
                    <a:cubicBezTo>
                      <a:pt x="1737745" y="1296670"/>
                      <a:pt x="1736521" y="1365250"/>
                      <a:pt x="1720612" y="1427480"/>
                    </a:cubicBezTo>
                    <a:cubicBezTo>
                      <a:pt x="1704703" y="1488440"/>
                      <a:pt x="1677781" y="1545590"/>
                      <a:pt x="1645963" y="1600200"/>
                    </a:cubicBezTo>
                    <a:cubicBezTo>
                      <a:pt x="1612921" y="1656080"/>
                      <a:pt x="1570089" y="1705610"/>
                      <a:pt x="1524810" y="1755140"/>
                    </a:cubicBezTo>
                    <a:cubicBezTo>
                      <a:pt x="1477083" y="1807210"/>
                      <a:pt x="1369392" y="1910080"/>
                      <a:pt x="1365721" y="1906270"/>
                    </a:cubicBezTo>
                    <a:cubicBezTo>
                      <a:pt x="1362049" y="1902460"/>
                      <a:pt x="1497887" y="1722120"/>
                      <a:pt x="1507677" y="1727200"/>
                    </a:cubicBezTo>
                    <a:cubicBezTo>
                      <a:pt x="1512572" y="1729740"/>
                      <a:pt x="1502782" y="1760220"/>
                      <a:pt x="1495440" y="1778000"/>
                    </a:cubicBezTo>
                    <a:cubicBezTo>
                      <a:pt x="1484426" y="1803400"/>
                      <a:pt x="1463622" y="1840230"/>
                      <a:pt x="1439147" y="1863090"/>
                    </a:cubicBezTo>
                    <a:cubicBezTo>
                      <a:pt x="1415895" y="1885950"/>
                      <a:pt x="1382853" y="1903730"/>
                      <a:pt x="1352259" y="1912620"/>
                    </a:cubicBezTo>
                    <a:cubicBezTo>
                      <a:pt x="1320442" y="1921510"/>
                      <a:pt x="1283729" y="1920240"/>
                      <a:pt x="1251911" y="1912620"/>
                    </a:cubicBezTo>
                    <a:cubicBezTo>
                      <a:pt x="1220093" y="1905000"/>
                      <a:pt x="1188275" y="1887220"/>
                      <a:pt x="1163800" y="1865630"/>
                    </a:cubicBezTo>
                    <a:cubicBezTo>
                      <a:pt x="1139324" y="1844040"/>
                      <a:pt x="1117297" y="1805940"/>
                      <a:pt x="1106283" y="1780540"/>
                    </a:cubicBezTo>
                    <a:cubicBezTo>
                      <a:pt x="1098940" y="1762760"/>
                      <a:pt x="1096493" y="1748790"/>
                      <a:pt x="1094045" y="1731010"/>
                    </a:cubicBezTo>
                    <a:cubicBezTo>
                      <a:pt x="1091598" y="1711960"/>
                      <a:pt x="1089150" y="1694180"/>
                      <a:pt x="1094045" y="1668780"/>
                    </a:cubicBezTo>
                    <a:cubicBezTo>
                      <a:pt x="1102612" y="1621790"/>
                      <a:pt x="1129534" y="1487170"/>
                      <a:pt x="1168695" y="1477010"/>
                    </a:cubicBezTo>
                    <a:cubicBezTo>
                      <a:pt x="1209079" y="1466850"/>
                      <a:pt x="1272715" y="1611630"/>
                      <a:pt x="1335127" y="1621790"/>
                    </a:cubicBezTo>
                    <a:cubicBezTo>
                      <a:pt x="1401210" y="1631950"/>
                      <a:pt x="1530929" y="1499870"/>
                      <a:pt x="1555404" y="1524000"/>
                    </a:cubicBezTo>
                    <a:cubicBezTo>
                      <a:pt x="1584775" y="1554480"/>
                      <a:pt x="1477083" y="1793240"/>
                      <a:pt x="1417119" y="1875790"/>
                    </a:cubicBezTo>
                    <a:cubicBezTo>
                      <a:pt x="1374287" y="1935480"/>
                      <a:pt x="1319218" y="1964690"/>
                      <a:pt x="1265372" y="1998980"/>
                    </a:cubicBezTo>
                    <a:cubicBezTo>
                      <a:pt x="1212750" y="2032000"/>
                      <a:pt x="1158905" y="2053590"/>
                      <a:pt x="1097716" y="2078990"/>
                    </a:cubicBezTo>
                    <a:cubicBezTo>
                      <a:pt x="1026738" y="2108200"/>
                      <a:pt x="938627" y="2142490"/>
                      <a:pt x="865201" y="2164080"/>
                    </a:cubicBezTo>
                    <a:cubicBezTo>
                      <a:pt x="801566" y="2183130"/>
                      <a:pt x="747720" y="2194560"/>
                      <a:pt x="685308" y="2207260"/>
                    </a:cubicBezTo>
                    <a:cubicBezTo>
                      <a:pt x="620449" y="2221230"/>
                      <a:pt x="549470" y="2235200"/>
                      <a:pt x="482163" y="2242820"/>
                    </a:cubicBezTo>
                    <a:cubicBezTo>
                      <a:pt x="416080" y="2250440"/>
                      <a:pt x="340207" y="2251710"/>
                      <a:pt x="283913" y="2251710"/>
                    </a:cubicBezTo>
                    <a:cubicBezTo>
                      <a:pt x="241082" y="2251710"/>
                      <a:pt x="204369" y="2254250"/>
                      <a:pt x="171327" y="2245360"/>
                    </a:cubicBezTo>
                    <a:cubicBezTo>
                      <a:pt x="141957" y="2236470"/>
                      <a:pt x="115034" y="2222500"/>
                      <a:pt x="94230" y="2203450"/>
                    </a:cubicBezTo>
                    <a:cubicBezTo>
                      <a:pt x="73426" y="2184400"/>
                      <a:pt x="55070" y="2152650"/>
                      <a:pt x="45280" y="2129790"/>
                    </a:cubicBezTo>
                    <a:cubicBezTo>
                      <a:pt x="37937" y="2113280"/>
                      <a:pt x="36713" y="2103120"/>
                      <a:pt x="35489" y="2085340"/>
                    </a:cubicBezTo>
                    <a:cubicBezTo>
                      <a:pt x="34266" y="2061210"/>
                      <a:pt x="35489" y="2023110"/>
                      <a:pt x="45280" y="1996440"/>
                    </a:cubicBezTo>
                    <a:cubicBezTo>
                      <a:pt x="55070" y="1969770"/>
                      <a:pt x="73426" y="1941830"/>
                      <a:pt x="94230" y="1922780"/>
                    </a:cubicBezTo>
                    <a:cubicBezTo>
                      <a:pt x="115034" y="1903730"/>
                      <a:pt x="149299" y="1888490"/>
                      <a:pt x="171327" y="1880870"/>
                    </a:cubicBezTo>
                    <a:cubicBezTo>
                      <a:pt x="187236" y="1875790"/>
                      <a:pt x="214159" y="1875790"/>
                      <a:pt x="214159" y="1875790"/>
                    </a:cubicBezTo>
                  </a:path>
                </a:pathLst>
              </a:custGeom>
              <a:solidFill>
                <a:srgbClr val="FFFFFF"/>
              </a:solidFill>
              <a:ln cap="sq">
                <a:noFill/>
                <a:prstDash val="solid"/>
                <a:miter/>
              </a:ln>
            </p:spPr>
          </p:sp>
        </p:grpSp>
        <p:sp>
          <p:nvSpPr>
            <p:cNvPr name="Freeform 13" id="13"/>
            <p:cNvSpPr/>
            <p:nvPr/>
          </p:nvSpPr>
          <p:spPr>
            <a:xfrm flipH="false" flipV="false" rot="0">
              <a:off x="103906" y="146584"/>
              <a:ext cx="1746092" cy="2212789"/>
            </a:xfrm>
            <a:custGeom>
              <a:avLst/>
              <a:gdLst/>
              <a:ahLst/>
              <a:cxnLst/>
              <a:rect r="r" b="b" t="t" l="l"/>
              <a:pathLst>
                <a:path h="2212789" w="1746092">
                  <a:moveTo>
                    <a:pt x="0" y="0"/>
                  </a:moveTo>
                  <a:lnTo>
                    <a:pt x="1746092" y="0"/>
                  </a:lnTo>
                  <a:lnTo>
                    <a:pt x="1746092" y="2212790"/>
                  </a:lnTo>
                  <a:lnTo>
                    <a:pt x="0" y="2212790"/>
                  </a:lnTo>
                  <a:lnTo>
                    <a:pt x="0" y="0"/>
                  </a:lnTo>
                  <a:close/>
                </a:path>
              </a:pathLst>
            </a:custGeom>
            <a:blipFill>
              <a:blip r:embed="rId9">
                <a:alphaModFix amt="80000"/>
                <a:extLst>
                  <a:ext uri="{96DAC541-7B7A-43D3-8B79-37D633B846F1}">
                    <asvg:svgBlip xmlns:asvg="http://schemas.microsoft.com/office/drawing/2016/SVG/main" r:embed="rId10"/>
                  </a:ext>
                </a:extLst>
              </a:blip>
              <a:stretch>
                <a:fillRect l="0" t="0" r="0" b="0"/>
              </a:stretch>
            </a:blipFill>
            <a:ln cap="sq">
              <a:noFill/>
              <a:prstDash val="solid"/>
              <a:miter/>
            </a:ln>
          </p:spPr>
        </p:sp>
      </p:grpSp>
      <p:grpSp>
        <p:nvGrpSpPr>
          <p:cNvPr name="Group 14" id="14"/>
          <p:cNvGrpSpPr/>
          <p:nvPr/>
        </p:nvGrpSpPr>
        <p:grpSpPr>
          <a:xfrm rot="-31584">
            <a:off x="3390135" y="3111716"/>
            <a:ext cx="1474211" cy="1893690"/>
            <a:chOff x="0" y="0"/>
            <a:chExt cx="1965615" cy="2524919"/>
          </a:xfrm>
        </p:grpSpPr>
        <p:grpSp>
          <p:nvGrpSpPr>
            <p:cNvPr name="Group 15" id="15"/>
            <p:cNvGrpSpPr/>
            <p:nvPr/>
          </p:nvGrpSpPr>
          <p:grpSpPr>
            <a:xfrm rot="0">
              <a:off x="0" y="0"/>
              <a:ext cx="1965615" cy="2524919"/>
              <a:chOff x="0" y="0"/>
              <a:chExt cx="1831975" cy="2353252"/>
            </a:xfrm>
          </p:grpSpPr>
          <p:sp>
            <p:nvSpPr>
              <p:cNvPr name="Freeform 16" id="16"/>
              <p:cNvSpPr/>
              <p:nvPr/>
            </p:nvSpPr>
            <p:spPr>
              <a:xfrm flipH="false" flipV="false" rot="0">
                <a:off x="40384" y="44569"/>
                <a:ext cx="1746311" cy="2260294"/>
              </a:xfrm>
              <a:custGeom>
                <a:avLst/>
                <a:gdLst/>
                <a:ahLst/>
                <a:cxnLst/>
                <a:rect r="r" b="b" t="t" l="l"/>
                <a:pathLst>
                  <a:path h="2260294" w="1746311">
                    <a:moveTo>
                      <a:pt x="214159" y="1880819"/>
                    </a:moveTo>
                    <a:cubicBezTo>
                      <a:pt x="587407" y="1848984"/>
                      <a:pt x="753839" y="1819696"/>
                      <a:pt x="852964" y="1781494"/>
                    </a:cubicBezTo>
                    <a:cubicBezTo>
                      <a:pt x="921494" y="1754752"/>
                      <a:pt x="966774" y="1721644"/>
                      <a:pt x="1019395" y="1687262"/>
                    </a:cubicBezTo>
                    <a:cubicBezTo>
                      <a:pt x="1072017" y="1654153"/>
                      <a:pt x="1142996" y="1628685"/>
                      <a:pt x="1168695" y="1577749"/>
                    </a:cubicBezTo>
                    <a:cubicBezTo>
                      <a:pt x="1195618" y="1524266"/>
                      <a:pt x="1138101" y="1421120"/>
                      <a:pt x="1171142" y="1370184"/>
                    </a:cubicBezTo>
                    <a:cubicBezTo>
                      <a:pt x="1207855" y="1311607"/>
                      <a:pt x="1333903" y="1251757"/>
                      <a:pt x="1402434" y="1263218"/>
                    </a:cubicBezTo>
                    <a:cubicBezTo>
                      <a:pt x="1468517" y="1274678"/>
                      <a:pt x="1555404" y="1358723"/>
                      <a:pt x="1577432" y="1433854"/>
                    </a:cubicBezTo>
                    <a:cubicBezTo>
                      <a:pt x="1603131" y="1524266"/>
                      <a:pt x="1517468" y="1721644"/>
                      <a:pt x="1495440" y="1782767"/>
                    </a:cubicBezTo>
                    <a:cubicBezTo>
                      <a:pt x="1486873" y="1805688"/>
                      <a:pt x="1484426" y="1813329"/>
                      <a:pt x="1472188" y="1828609"/>
                    </a:cubicBezTo>
                    <a:cubicBezTo>
                      <a:pt x="1455056" y="1851531"/>
                      <a:pt x="1426909" y="1883366"/>
                      <a:pt x="1398762" y="1898647"/>
                    </a:cubicBezTo>
                    <a:cubicBezTo>
                      <a:pt x="1370616" y="1915201"/>
                      <a:pt x="1333903" y="1924115"/>
                      <a:pt x="1302085" y="1924115"/>
                    </a:cubicBezTo>
                    <a:cubicBezTo>
                      <a:pt x="1270267" y="1924115"/>
                      <a:pt x="1229883" y="1911381"/>
                      <a:pt x="1205408" y="1899920"/>
                    </a:cubicBezTo>
                    <a:cubicBezTo>
                      <a:pt x="1188275" y="1892280"/>
                      <a:pt x="1177261" y="1884639"/>
                      <a:pt x="1163800" y="1870632"/>
                    </a:cubicBezTo>
                    <a:cubicBezTo>
                      <a:pt x="1144219" y="1850258"/>
                      <a:pt x="1117297" y="1817149"/>
                      <a:pt x="1106283" y="1785314"/>
                    </a:cubicBezTo>
                    <a:cubicBezTo>
                      <a:pt x="1095269" y="1754752"/>
                      <a:pt x="1083031" y="1719097"/>
                      <a:pt x="1094045" y="1683441"/>
                    </a:cubicBezTo>
                    <a:cubicBezTo>
                      <a:pt x="1109954" y="1627412"/>
                      <a:pt x="1205408" y="1563741"/>
                      <a:pt x="1245792" y="1500071"/>
                    </a:cubicBezTo>
                    <a:cubicBezTo>
                      <a:pt x="1282505" y="1441495"/>
                      <a:pt x="1317994" y="1391832"/>
                      <a:pt x="1332679" y="1317974"/>
                    </a:cubicBezTo>
                    <a:cubicBezTo>
                      <a:pt x="1353483" y="1214828"/>
                      <a:pt x="1338798" y="1037825"/>
                      <a:pt x="1317994" y="932133"/>
                    </a:cubicBezTo>
                    <a:cubicBezTo>
                      <a:pt x="1303309" y="854455"/>
                      <a:pt x="1277610" y="797152"/>
                      <a:pt x="1247016" y="737302"/>
                    </a:cubicBezTo>
                    <a:cubicBezTo>
                      <a:pt x="1217645" y="679998"/>
                      <a:pt x="1183380" y="623969"/>
                      <a:pt x="1138101" y="581946"/>
                    </a:cubicBezTo>
                    <a:cubicBezTo>
                      <a:pt x="1092821" y="538650"/>
                      <a:pt x="1034081" y="504269"/>
                      <a:pt x="976564" y="482621"/>
                    </a:cubicBezTo>
                    <a:cubicBezTo>
                      <a:pt x="917823" y="460973"/>
                      <a:pt x="852964" y="452059"/>
                      <a:pt x="789328" y="454606"/>
                    </a:cubicBezTo>
                    <a:cubicBezTo>
                      <a:pt x="723245" y="457153"/>
                      <a:pt x="646148" y="469887"/>
                      <a:pt x="588631" y="502995"/>
                    </a:cubicBezTo>
                    <a:cubicBezTo>
                      <a:pt x="533561" y="534830"/>
                      <a:pt x="474821" y="588313"/>
                      <a:pt x="450345" y="644343"/>
                    </a:cubicBezTo>
                    <a:cubicBezTo>
                      <a:pt x="425870" y="699099"/>
                      <a:pt x="427094" y="776777"/>
                      <a:pt x="440555" y="836627"/>
                    </a:cubicBezTo>
                    <a:cubicBezTo>
                      <a:pt x="454017" y="897751"/>
                      <a:pt x="474821" y="953781"/>
                      <a:pt x="528666" y="1007263"/>
                    </a:cubicBezTo>
                    <a:cubicBezTo>
                      <a:pt x="621672" y="1100222"/>
                      <a:pt x="930061" y="1291233"/>
                      <a:pt x="1023067" y="1260671"/>
                    </a:cubicBezTo>
                    <a:cubicBezTo>
                      <a:pt x="1076913" y="1242843"/>
                      <a:pt x="1111178" y="1151158"/>
                      <a:pt x="1111178" y="1093855"/>
                    </a:cubicBezTo>
                    <a:cubicBezTo>
                      <a:pt x="1111178" y="1032732"/>
                      <a:pt x="994920" y="925765"/>
                      <a:pt x="1010829" y="905391"/>
                    </a:cubicBezTo>
                    <a:cubicBezTo>
                      <a:pt x="1025514" y="886290"/>
                      <a:pt x="1129534" y="937226"/>
                      <a:pt x="1187051" y="958874"/>
                    </a:cubicBezTo>
                    <a:cubicBezTo>
                      <a:pt x="1244568" y="980522"/>
                      <a:pt x="1357154" y="1007263"/>
                      <a:pt x="1357154" y="1034005"/>
                    </a:cubicBezTo>
                    <a:cubicBezTo>
                      <a:pt x="1357154" y="1060746"/>
                      <a:pt x="1243344" y="1119323"/>
                      <a:pt x="1184604" y="1118050"/>
                    </a:cubicBezTo>
                    <a:cubicBezTo>
                      <a:pt x="1122192" y="1116776"/>
                      <a:pt x="1059780" y="1065840"/>
                      <a:pt x="994920" y="1011084"/>
                    </a:cubicBezTo>
                    <a:cubicBezTo>
                      <a:pt x="903138" y="933406"/>
                      <a:pt x="692651" y="699099"/>
                      <a:pt x="711007" y="665991"/>
                    </a:cubicBezTo>
                    <a:cubicBezTo>
                      <a:pt x="723245" y="644343"/>
                      <a:pt x="887229" y="674905"/>
                      <a:pt x="895795" y="706740"/>
                    </a:cubicBezTo>
                    <a:cubicBezTo>
                      <a:pt x="905586" y="743669"/>
                      <a:pt x="693874" y="871009"/>
                      <a:pt x="703664" y="890110"/>
                    </a:cubicBezTo>
                    <a:cubicBezTo>
                      <a:pt x="712231" y="906664"/>
                      <a:pt x="892124" y="858275"/>
                      <a:pt x="892124" y="846814"/>
                    </a:cubicBezTo>
                    <a:cubicBezTo>
                      <a:pt x="890900" y="834080"/>
                      <a:pt x="703664" y="784418"/>
                      <a:pt x="649819" y="820073"/>
                    </a:cubicBezTo>
                    <a:cubicBezTo>
                      <a:pt x="594749" y="857002"/>
                      <a:pt x="624120" y="1040372"/>
                      <a:pt x="567827" y="1074754"/>
                    </a:cubicBezTo>
                    <a:cubicBezTo>
                      <a:pt x="512757" y="1109136"/>
                      <a:pt x="389157" y="1059473"/>
                      <a:pt x="318179" y="1030185"/>
                    </a:cubicBezTo>
                    <a:cubicBezTo>
                      <a:pt x="258214" y="1005990"/>
                      <a:pt x="161537" y="939773"/>
                      <a:pt x="166432" y="927039"/>
                    </a:cubicBezTo>
                    <a:cubicBezTo>
                      <a:pt x="171327" y="911758"/>
                      <a:pt x="325521" y="933406"/>
                      <a:pt x="389157" y="961421"/>
                    </a:cubicBezTo>
                    <a:cubicBezTo>
                      <a:pt x="445450" y="986889"/>
                      <a:pt x="493177" y="1032732"/>
                      <a:pt x="532338" y="1079848"/>
                    </a:cubicBezTo>
                    <a:cubicBezTo>
                      <a:pt x="571498" y="1126964"/>
                      <a:pt x="578841" y="1204641"/>
                      <a:pt x="624120" y="1242843"/>
                    </a:cubicBezTo>
                    <a:cubicBezTo>
                      <a:pt x="670623" y="1282319"/>
                      <a:pt x="746496" y="1293780"/>
                      <a:pt x="808908" y="1307787"/>
                    </a:cubicBezTo>
                    <a:cubicBezTo>
                      <a:pt x="868873" y="1320521"/>
                      <a:pt x="970445" y="1292506"/>
                      <a:pt x="991249" y="1325615"/>
                    </a:cubicBezTo>
                    <a:cubicBezTo>
                      <a:pt x="1013277" y="1359997"/>
                      <a:pt x="971669" y="1486064"/>
                      <a:pt x="928837" y="1516625"/>
                    </a:cubicBezTo>
                    <a:cubicBezTo>
                      <a:pt x="886005" y="1547187"/>
                      <a:pt x="796671" y="1507712"/>
                      <a:pt x="731811" y="1508985"/>
                    </a:cubicBezTo>
                    <a:cubicBezTo>
                      <a:pt x="669399" y="1510258"/>
                      <a:pt x="611882" y="1529359"/>
                      <a:pt x="548246" y="1526813"/>
                    </a:cubicBezTo>
                    <a:cubicBezTo>
                      <a:pt x="479716" y="1524266"/>
                      <a:pt x="402619" y="1517899"/>
                      <a:pt x="336535" y="1492431"/>
                    </a:cubicBezTo>
                    <a:cubicBezTo>
                      <a:pt x="268005" y="1465689"/>
                      <a:pt x="190907" y="1421120"/>
                      <a:pt x="144404" y="1367637"/>
                    </a:cubicBezTo>
                    <a:cubicBezTo>
                      <a:pt x="101573" y="1319248"/>
                      <a:pt x="80769" y="1255577"/>
                      <a:pt x="59965" y="1195727"/>
                    </a:cubicBezTo>
                    <a:cubicBezTo>
                      <a:pt x="39161" y="1137151"/>
                      <a:pt x="22028" y="1081121"/>
                      <a:pt x="18357" y="1014904"/>
                    </a:cubicBezTo>
                    <a:cubicBezTo>
                      <a:pt x="14685" y="934679"/>
                      <a:pt x="28147" y="825166"/>
                      <a:pt x="51398" y="748762"/>
                    </a:cubicBezTo>
                    <a:cubicBezTo>
                      <a:pt x="70979" y="685092"/>
                      <a:pt x="94230" y="623969"/>
                      <a:pt x="134614" y="581946"/>
                    </a:cubicBezTo>
                    <a:cubicBezTo>
                      <a:pt x="174998" y="539924"/>
                      <a:pt x="238634" y="500448"/>
                      <a:pt x="294927" y="494081"/>
                    </a:cubicBezTo>
                    <a:cubicBezTo>
                      <a:pt x="351221" y="487714"/>
                      <a:pt x="416080" y="510635"/>
                      <a:pt x="471149" y="542471"/>
                    </a:cubicBezTo>
                    <a:cubicBezTo>
                      <a:pt x="533561" y="579399"/>
                      <a:pt x="605763" y="648163"/>
                      <a:pt x="643700" y="713107"/>
                    </a:cubicBezTo>
                    <a:cubicBezTo>
                      <a:pt x="677965" y="771684"/>
                      <a:pt x="695098" y="839174"/>
                      <a:pt x="696322" y="906664"/>
                    </a:cubicBezTo>
                    <a:cubicBezTo>
                      <a:pt x="697546" y="980522"/>
                      <a:pt x="651043" y="1060746"/>
                      <a:pt x="637581" y="1139697"/>
                    </a:cubicBezTo>
                    <a:cubicBezTo>
                      <a:pt x="624120" y="1218649"/>
                      <a:pt x="635134" y="1317974"/>
                      <a:pt x="618001" y="1379098"/>
                    </a:cubicBezTo>
                    <a:cubicBezTo>
                      <a:pt x="606987" y="1419847"/>
                      <a:pt x="587407" y="1451682"/>
                      <a:pt x="570274" y="1474603"/>
                    </a:cubicBezTo>
                    <a:cubicBezTo>
                      <a:pt x="558037" y="1491157"/>
                      <a:pt x="548246" y="1500071"/>
                      <a:pt x="531114" y="1510258"/>
                    </a:cubicBezTo>
                    <a:cubicBezTo>
                      <a:pt x="506639" y="1525539"/>
                      <a:pt x="467478" y="1544640"/>
                      <a:pt x="434436" y="1548460"/>
                    </a:cubicBezTo>
                    <a:cubicBezTo>
                      <a:pt x="401395" y="1552281"/>
                      <a:pt x="362234" y="1548460"/>
                      <a:pt x="330417" y="1535726"/>
                    </a:cubicBezTo>
                    <a:cubicBezTo>
                      <a:pt x="298599" y="1522992"/>
                      <a:pt x="265557" y="1494978"/>
                      <a:pt x="245977" y="1474603"/>
                    </a:cubicBezTo>
                    <a:cubicBezTo>
                      <a:pt x="231292" y="1459322"/>
                      <a:pt x="223949" y="1449135"/>
                      <a:pt x="215383" y="1430034"/>
                    </a:cubicBezTo>
                    <a:cubicBezTo>
                      <a:pt x="203145" y="1403292"/>
                      <a:pt x="184789" y="1361270"/>
                      <a:pt x="190907" y="1324341"/>
                    </a:cubicBezTo>
                    <a:cubicBezTo>
                      <a:pt x="199474" y="1274678"/>
                      <a:pt x="252096" y="1207188"/>
                      <a:pt x="296151" y="1162619"/>
                    </a:cubicBezTo>
                    <a:cubicBezTo>
                      <a:pt x="340207" y="1118050"/>
                      <a:pt x="392828" y="1072207"/>
                      <a:pt x="454017" y="1059473"/>
                    </a:cubicBezTo>
                    <a:cubicBezTo>
                      <a:pt x="524995" y="1044192"/>
                      <a:pt x="632686" y="1069660"/>
                      <a:pt x="702441" y="1102769"/>
                    </a:cubicBezTo>
                    <a:cubicBezTo>
                      <a:pt x="766076" y="1133330"/>
                      <a:pt x="818698" y="1247937"/>
                      <a:pt x="860306" y="1239023"/>
                    </a:cubicBezTo>
                    <a:cubicBezTo>
                      <a:pt x="900690" y="1230109"/>
                      <a:pt x="921494" y="1130784"/>
                      <a:pt x="950865" y="1054379"/>
                    </a:cubicBezTo>
                    <a:cubicBezTo>
                      <a:pt x="993696" y="943593"/>
                      <a:pt x="1111178" y="692732"/>
                      <a:pt x="1070794" y="631609"/>
                    </a:cubicBezTo>
                    <a:cubicBezTo>
                      <a:pt x="1042647" y="590860"/>
                      <a:pt x="915376" y="653257"/>
                      <a:pt x="874991" y="618875"/>
                    </a:cubicBezTo>
                    <a:cubicBezTo>
                      <a:pt x="835831" y="585766"/>
                      <a:pt x="823593" y="501722"/>
                      <a:pt x="824817" y="434231"/>
                    </a:cubicBezTo>
                    <a:cubicBezTo>
                      <a:pt x="826041" y="354007"/>
                      <a:pt x="867649" y="201198"/>
                      <a:pt x="903138" y="168090"/>
                    </a:cubicBezTo>
                    <a:cubicBezTo>
                      <a:pt x="919047" y="152809"/>
                      <a:pt x="941075" y="165543"/>
                      <a:pt x="956984" y="156629"/>
                    </a:cubicBezTo>
                    <a:cubicBezTo>
                      <a:pt x="975340" y="146442"/>
                      <a:pt x="987578" y="118427"/>
                      <a:pt x="1007158" y="104419"/>
                    </a:cubicBezTo>
                    <a:cubicBezTo>
                      <a:pt x="1025514" y="90412"/>
                      <a:pt x="1048766" y="78951"/>
                      <a:pt x="1070794" y="72584"/>
                    </a:cubicBezTo>
                    <a:cubicBezTo>
                      <a:pt x="1092821" y="66217"/>
                      <a:pt x="1117297" y="61124"/>
                      <a:pt x="1140548" y="62397"/>
                    </a:cubicBezTo>
                    <a:cubicBezTo>
                      <a:pt x="1163800" y="63670"/>
                      <a:pt x="1188275" y="68764"/>
                      <a:pt x="1210303" y="77678"/>
                    </a:cubicBezTo>
                    <a:cubicBezTo>
                      <a:pt x="1232330" y="86592"/>
                      <a:pt x="1253135" y="98052"/>
                      <a:pt x="1271491" y="113333"/>
                    </a:cubicBezTo>
                    <a:cubicBezTo>
                      <a:pt x="1289847" y="128614"/>
                      <a:pt x="1305756" y="148988"/>
                      <a:pt x="1317994" y="169363"/>
                    </a:cubicBezTo>
                    <a:cubicBezTo>
                      <a:pt x="1330232" y="189737"/>
                      <a:pt x="1340022" y="213932"/>
                      <a:pt x="1344917" y="236853"/>
                    </a:cubicBezTo>
                    <a:cubicBezTo>
                      <a:pt x="1349812" y="259775"/>
                      <a:pt x="1353483" y="285243"/>
                      <a:pt x="1351036" y="309437"/>
                    </a:cubicBezTo>
                    <a:cubicBezTo>
                      <a:pt x="1348588" y="333632"/>
                      <a:pt x="1342469" y="359100"/>
                      <a:pt x="1332679" y="380748"/>
                    </a:cubicBezTo>
                    <a:cubicBezTo>
                      <a:pt x="1322889" y="403669"/>
                      <a:pt x="1310651" y="425317"/>
                      <a:pt x="1294742" y="443145"/>
                    </a:cubicBezTo>
                    <a:cubicBezTo>
                      <a:pt x="1278834" y="460973"/>
                      <a:pt x="1259253" y="476254"/>
                      <a:pt x="1239673" y="487714"/>
                    </a:cubicBezTo>
                    <a:cubicBezTo>
                      <a:pt x="1218869" y="499175"/>
                      <a:pt x="1196841" y="508089"/>
                      <a:pt x="1173590" y="513182"/>
                    </a:cubicBezTo>
                    <a:cubicBezTo>
                      <a:pt x="1150338" y="518276"/>
                      <a:pt x="1125863" y="518276"/>
                      <a:pt x="1102612" y="514456"/>
                    </a:cubicBezTo>
                    <a:cubicBezTo>
                      <a:pt x="1079360" y="510635"/>
                      <a:pt x="1056108" y="502995"/>
                      <a:pt x="1035305" y="492808"/>
                    </a:cubicBezTo>
                    <a:cubicBezTo>
                      <a:pt x="1014501" y="481347"/>
                      <a:pt x="993696" y="467340"/>
                      <a:pt x="977788" y="449512"/>
                    </a:cubicBezTo>
                    <a:cubicBezTo>
                      <a:pt x="961879" y="432958"/>
                      <a:pt x="947194" y="411310"/>
                      <a:pt x="937403" y="389662"/>
                    </a:cubicBezTo>
                    <a:cubicBezTo>
                      <a:pt x="927613" y="368014"/>
                      <a:pt x="919047" y="342546"/>
                      <a:pt x="916599" y="318351"/>
                    </a:cubicBezTo>
                    <a:cubicBezTo>
                      <a:pt x="914152" y="294157"/>
                      <a:pt x="914152" y="268689"/>
                      <a:pt x="919047" y="245767"/>
                    </a:cubicBezTo>
                    <a:cubicBezTo>
                      <a:pt x="923942" y="221573"/>
                      <a:pt x="932508" y="198651"/>
                      <a:pt x="944746" y="177003"/>
                    </a:cubicBezTo>
                    <a:cubicBezTo>
                      <a:pt x="955760" y="156629"/>
                      <a:pt x="971669" y="136254"/>
                      <a:pt x="988801" y="119700"/>
                    </a:cubicBezTo>
                    <a:cubicBezTo>
                      <a:pt x="1005934" y="103146"/>
                      <a:pt x="1026738" y="89138"/>
                      <a:pt x="1048766" y="80225"/>
                    </a:cubicBezTo>
                    <a:cubicBezTo>
                      <a:pt x="1069570" y="71311"/>
                      <a:pt x="1094045" y="64944"/>
                      <a:pt x="1117297" y="63670"/>
                    </a:cubicBezTo>
                    <a:cubicBezTo>
                      <a:pt x="1140548" y="62397"/>
                      <a:pt x="1165023" y="63670"/>
                      <a:pt x="1187051" y="70037"/>
                    </a:cubicBezTo>
                    <a:cubicBezTo>
                      <a:pt x="1209079" y="76404"/>
                      <a:pt x="1232330" y="86592"/>
                      <a:pt x="1251911" y="99326"/>
                    </a:cubicBezTo>
                    <a:cubicBezTo>
                      <a:pt x="1271491" y="112060"/>
                      <a:pt x="1289847" y="129887"/>
                      <a:pt x="1304533" y="148988"/>
                    </a:cubicBezTo>
                    <a:cubicBezTo>
                      <a:pt x="1319218" y="168090"/>
                      <a:pt x="1331455" y="189737"/>
                      <a:pt x="1338798" y="212659"/>
                    </a:cubicBezTo>
                    <a:cubicBezTo>
                      <a:pt x="1346141" y="235580"/>
                      <a:pt x="1351036" y="261048"/>
                      <a:pt x="1351036" y="285243"/>
                    </a:cubicBezTo>
                    <a:cubicBezTo>
                      <a:pt x="1351036" y="309437"/>
                      <a:pt x="1348588" y="334906"/>
                      <a:pt x="1341246" y="357827"/>
                    </a:cubicBezTo>
                    <a:cubicBezTo>
                      <a:pt x="1333903" y="380748"/>
                      <a:pt x="1330232" y="402396"/>
                      <a:pt x="1309428" y="424044"/>
                    </a:cubicBezTo>
                    <a:cubicBezTo>
                      <a:pt x="1272715" y="462246"/>
                      <a:pt x="1119744" y="546291"/>
                      <a:pt x="1106283" y="531010"/>
                    </a:cubicBezTo>
                    <a:cubicBezTo>
                      <a:pt x="1094045" y="518276"/>
                      <a:pt x="1157681" y="378201"/>
                      <a:pt x="1200513" y="370561"/>
                    </a:cubicBezTo>
                    <a:cubicBezTo>
                      <a:pt x="1250687" y="361647"/>
                      <a:pt x="1358378" y="473707"/>
                      <a:pt x="1398762" y="541197"/>
                    </a:cubicBezTo>
                    <a:cubicBezTo>
                      <a:pt x="1433028" y="599774"/>
                      <a:pt x="1446489" y="677452"/>
                      <a:pt x="1442818" y="741122"/>
                    </a:cubicBezTo>
                    <a:cubicBezTo>
                      <a:pt x="1439147" y="802245"/>
                      <a:pt x="1396315" y="857002"/>
                      <a:pt x="1381630" y="918125"/>
                    </a:cubicBezTo>
                    <a:cubicBezTo>
                      <a:pt x="1365721" y="979248"/>
                      <a:pt x="1365721" y="1046739"/>
                      <a:pt x="1351036" y="1109136"/>
                    </a:cubicBezTo>
                    <a:cubicBezTo>
                      <a:pt x="1336350" y="1170259"/>
                      <a:pt x="1325337" y="1233930"/>
                      <a:pt x="1295966" y="1288686"/>
                    </a:cubicBezTo>
                    <a:cubicBezTo>
                      <a:pt x="1266596" y="1343442"/>
                      <a:pt x="1221317" y="1394378"/>
                      <a:pt x="1176037" y="1437674"/>
                    </a:cubicBezTo>
                    <a:cubicBezTo>
                      <a:pt x="1131982" y="1479697"/>
                      <a:pt x="1081808" y="1516625"/>
                      <a:pt x="1030409" y="1547187"/>
                    </a:cubicBezTo>
                    <a:cubicBezTo>
                      <a:pt x="979011" y="1577749"/>
                      <a:pt x="922718" y="1613404"/>
                      <a:pt x="865201" y="1621044"/>
                    </a:cubicBezTo>
                    <a:cubicBezTo>
                      <a:pt x="805237" y="1628685"/>
                      <a:pt x="733035" y="1617224"/>
                      <a:pt x="676742" y="1593030"/>
                    </a:cubicBezTo>
                    <a:cubicBezTo>
                      <a:pt x="621672" y="1570108"/>
                      <a:pt x="538456" y="1528086"/>
                      <a:pt x="529890" y="1483517"/>
                    </a:cubicBezTo>
                    <a:cubicBezTo>
                      <a:pt x="521324" y="1438948"/>
                      <a:pt x="618001" y="1320521"/>
                      <a:pt x="625344" y="1324341"/>
                    </a:cubicBezTo>
                    <a:cubicBezTo>
                      <a:pt x="631462" y="1326888"/>
                      <a:pt x="611882" y="1403292"/>
                      <a:pt x="599645" y="1430034"/>
                    </a:cubicBezTo>
                    <a:cubicBezTo>
                      <a:pt x="591078" y="1449135"/>
                      <a:pt x="584959" y="1459322"/>
                      <a:pt x="570274" y="1474603"/>
                    </a:cubicBezTo>
                    <a:cubicBezTo>
                      <a:pt x="550694" y="1494978"/>
                      <a:pt x="510310" y="1524266"/>
                      <a:pt x="484611" y="1535726"/>
                    </a:cubicBezTo>
                    <a:cubicBezTo>
                      <a:pt x="466254" y="1544640"/>
                      <a:pt x="454017" y="1547187"/>
                      <a:pt x="434436" y="1548460"/>
                    </a:cubicBezTo>
                    <a:cubicBezTo>
                      <a:pt x="406290" y="1549734"/>
                      <a:pt x="362234" y="1548460"/>
                      <a:pt x="330417" y="1535726"/>
                    </a:cubicBezTo>
                    <a:cubicBezTo>
                      <a:pt x="298599" y="1522992"/>
                      <a:pt x="265557" y="1494978"/>
                      <a:pt x="245977" y="1474603"/>
                    </a:cubicBezTo>
                    <a:cubicBezTo>
                      <a:pt x="231292" y="1459322"/>
                      <a:pt x="223949" y="1449135"/>
                      <a:pt x="215383" y="1430034"/>
                    </a:cubicBezTo>
                    <a:cubicBezTo>
                      <a:pt x="203145" y="1403292"/>
                      <a:pt x="194579" y="1361270"/>
                      <a:pt x="190907" y="1324341"/>
                    </a:cubicBezTo>
                    <a:cubicBezTo>
                      <a:pt x="186012" y="1284866"/>
                      <a:pt x="187236" y="1245390"/>
                      <a:pt x="190907" y="1199548"/>
                    </a:cubicBezTo>
                    <a:cubicBezTo>
                      <a:pt x="194579" y="1143518"/>
                      <a:pt x="187236" y="1063293"/>
                      <a:pt x="217830" y="1013630"/>
                    </a:cubicBezTo>
                    <a:cubicBezTo>
                      <a:pt x="250872" y="960147"/>
                      <a:pt x="346325" y="883743"/>
                      <a:pt x="390381" y="896477"/>
                    </a:cubicBezTo>
                    <a:cubicBezTo>
                      <a:pt x="435660" y="910485"/>
                      <a:pt x="429541" y="1072207"/>
                      <a:pt x="484611" y="1104042"/>
                    </a:cubicBezTo>
                    <a:cubicBezTo>
                      <a:pt x="544575" y="1138424"/>
                      <a:pt x="671847" y="1067113"/>
                      <a:pt x="751391" y="1072207"/>
                    </a:cubicBezTo>
                    <a:cubicBezTo>
                      <a:pt x="818698" y="1076027"/>
                      <a:pt x="873768" y="1096402"/>
                      <a:pt x="933732" y="1116776"/>
                    </a:cubicBezTo>
                    <a:cubicBezTo>
                      <a:pt x="997368" y="1138424"/>
                      <a:pt x="1063451" y="1165166"/>
                      <a:pt x="1122192" y="1202094"/>
                    </a:cubicBezTo>
                    <a:cubicBezTo>
                      <a:pt x="1182156" y="1240296"/>
                      <a:pt x="1248239" y="1284866"/>
                      <a:pt x="1287400" y="1343442"/>
                    </a:cubicBezTo>
                    <a:cubicBezTo>
                      <a:pt x="1326560" y="1400745"/>
                      <a:pt x="1363273" y="1483517"/>
                      <a:pt x="1357154" y="1549734"/>
                    </a:cubicBezTo>
                    <a:cubicBezTo>
                      <a:pt x="1351036" y="1615951"/>
                      <a:pt x="1304533" y="1699996"/>
                      <a:pt x="1254358" y="1739471"/>
                    </a:cubicBezTo>
                    <a:cubicBezTo>
                      <a:pt x="1206631" y="1776400"/>
                      <a:pt x="1130758" y="1778947"/>
                      <a:pt x="1068346" y="1784040"/>
                    </a:cubicBezTo>
                    <a:cubicBezTo>
                      <a:pt x="1007158" y="1789134"/>
                      <a:pt x="944746" y="1777673"/>
                      <a:pt x="883558" y="1768759"/>
                    </a:cubicBezTo>
                    <a:cubicBezTo>
                      <a:pt x="821146" y="1759846"/>
                      <a:pt x="759958" y="1750932"/>
                      <a:pt x="697546" y="1733104"/>
                    </a:cubicBezTo>
                    <a:cubicBezTo>
                      <a:pt x="631462" y="1714003"/>
                      <a:pt x="560484" y="1689808"/>
                      <a:pt x="500520" y="1657973"/>
                    </a:cubicBezTo>
                    <a:cubicBezTo>
                      <a:pt x="444227" y="1628685"/>
                      <a:pt x="394052" y="1595576"/>
                      <a:pt x="348773" y="1552281"/>
                    </a:cubicBezTo>
                    <a:cubicBezTo>
                      <a:pt x="303494" y="1508985"/>
                      <a:pt x="261886" y="1452955"/>
                      <a:pt x="230068" y="1396925"/>
                    </a:cubicBezTo>
                    <a:cubicBezTo>
                      <a:pt x="199474" y="1343442"/>
                      <a:pt x="192131" y="1281045"/>
                      <a:pt x="162761" y="1223742"/>
                    </a:cubicBezTo>
                    <a:cubicBezTo>
                      <a:pt x="130943" y="1162619"/>
                      <a:pt x="67307" y="1106589"/>
                      <a:pt x="44056" y="1042919"/>
                    </a:cubicBezTo>
                    <a:cubicBezTo>
                      <a:pt x="23252" y="983069"/>
                      <a:pt x="11014" y="914305"/>
                      <a:pt x="24476" y="853181"/>
                    </a:cubicBezTo>
                    <a:cubicBezTo>
                      <a:pt x="39161" y="786964"/>
                      <a:pt x="80769" y="704193"/>
                      <a:pt x="137062" y="659624"/>
                    </a:cubicBezTo>
                    <a:cubicBezTo>
                      <a:pt x="200698" y="608688"/>
                      <a:pt x="320626" y="575579"/>
                      <a:pt x="400171" y="580673"/>
                    </a:cubicBezTo>
                    <a:cubicBezTo>
                      <a:pt x="469926" y="584493"/>
                      <a:pt x="524995" y="640523"/>
                      <a:pt x="591078" y="663444"/>
                    </a:cubicBezTo>
                    <a:cubicBezTo>
                      <a:pt x="660833" y="687639"/>
                      <a:pt x="752615" y="678725"/>
                      <a:pt x="810132" y="722021"/>
                    </a:cubicBezTo>
                    <a:cubicBezTo>
                      <a:pt x="868873" y="766590"/>
                      <a:pt x="937403" y="859548"/>
                      <a:pt x="936180" y="930859"/>
                    </a:cubicBezTo>
                    <a:cubicBezTo>
                      <a:pt x="934956" y="1007263"/>
                      <a:pt x="848069" y="1138424"/>
                      <a:pt x="778314" y="1167712"/>
                    </a:cubicBezTo>
                    <a:cubicBezTo>
                      <a:pt x="711007" y="1195727"/>
                      <a:pt x="578841" y="1163892"/>
                      <a:pt x="526219" y="1111683"/>
                    </a:cubicBezTo>
                    <a:cubicBezTo>
                      <a:pt x="474821" y="1062020"/>
                      <a:pt x="463807" y="946140"/>
                      <a:pt x="462583" y="868462"/>
                    </a:cubicBezTo>
                    <a:cubicBezTo>
                      <a:pt x="461359" y="797152"/>
                      <a:pt x="469926" y="713107"/>
                      <a:pt x="509086" y="660897"/>
                    </a:cubicBezTo>
                    <a:cubicBezTo>
                      <a:pt x="549470" y="606141"/>
                      <a:pt x="633910" y="557751"/>
                      <a:pt x="704888" y="551384"/>
                    </a:cubicBezTo>
                    <a:cubicBezTo>
                      <a:pt x="781985" y="543744"/>
                      <a:pt x="884782" y="585766"/>
                      <a:pt x="953312" y="635429"/>
                    </a:cubicBezTo>
                    <a:cubicBezTo>
                      <a:pt x="1020619" y="683818"/>
                      <a:pt x="1092821" y="769137"/>
                      <a:pt x="1111178" y="844267"/>
                    </a:cubicBezTo>
                    <a:cubicBezTo>
                      <a:pt x="1127087" y="913031"/>
                      <a:pt x="1113625" y="1014904"/>
                      <a:pt x="1072017" y="1065840"/>
                    </a:cubicBezTo>
                    <a:cubicBezTo>
                      <a:pt x="1029186" y="1119323"/>
                      <a:pt x="917823" y="1153705"/>
                      <a:pt x="848069" y="1152432"/>
                    </a:cubicBezTo>
                    <a:cubicBezTo>
                      <a:pt x="785657" y="1151158"/>
                      <a:pt x="729364" y="1106589"/>
                      <a:pt x="673070" y="1079847"/>
                    </a:cubicBezTo>
                    <a:cubicBezTo>
                      <a:pt x="618001" y="1053106"/>
                      <a:pt x="565379" y="1030185"/>
                      <a:pt x="515205" y="990709"/>
                    </a:cubicBezTo>
                    <a:cubicBezTo>
                      <a:pt x="458912" y="947413"/>
                      <a:pt x="389157" y="887563"/>
                      <a:pt x="354892" y="823893"/>
                    </a:cubicBezTo>
                    <a:cubicBezTo>
                      <a:pt x="321850" y="762770"/>
                      <a:pt x="304717" y="686365"/>
                      <a:pt x="308389" y="618875"/>
                    </a:cubicBezTo>
                    <a:cubicBezTo>
                      <a:pt x="312060" y="551384"/>
                      <a:pt x="340207" y="474980"/>
                      <a:pt x="379367" y="417677"/>
                    </a:cubicBezTo>
                    <a:cubicBezTo>
                      <a:pt x="420975" y="356553"/>
                      <a:pt x="489506" y="297977"/>
                      <a:pt x="559260" y="264868"/>
                    </a:cubicBezTo>
                    <a:cubicBezTo>
                      <a:pt x="632686" y="229213"/>
                      <a:pt x="737930" y="201198"/>
                      <a:pt x="810132" y="216479"/>
                    </a:cubicBezTo>
                    <a:cubicBezTo>
                      <a:pt x="872544" y="229213"/>
                      <a:pt x="909257" y="269962"/>
                      <a:pt x="970445" y="324718"/>
                    </a:cubicBezTo>
                    <a:cubicBezTo>
                      <a:pt x="1079360" y="421497"/>
                      <a:pt x="1277610" y="669811"/>
                      <a:pt x="1370616" y="790785"/>
                    </a:cubicBezTo>
                    <a:cubicBezTo>
                      <a:pt x="1425685" y="862095"/>
                      <a:pt x="1466069" y="904117"/>
                      <a:pt x="1494216" y="967788"/>
                    </a:cubicBezTo>
                    <a:cubicBezTo>
                      <a:pt x="1521139" y="1027638"/>
                      <a:pt x="1544390" y="1096402"/>
                      <a:pt x="1538271" y="1161345"/>
                    </a:cubicBezTo>
                    <a:cubicBezTo>
                      <a:pt x="1530929" y="1231383"/>
                      <a:pt x="1500335" y="1329435"/>
                      <a:pt x="1442818" y="1371457"/>
                    </a:cubicBezTo>
                    <a:cubicBezTo>
                      <a:pt x="1373063" y="1422393"/>
                      <a:pt x="1213974" y="1412206"/>
                      <a:pt x="1118520" y="1399472"/>
                    </a:cubicBezTo>
                    <a:cubicBezTo>
                      <a:pt x="1038976" y="1389285"/>
                      <a:pt x="974116" y="1351083"/>
                      <a:pt x="908033" y="1321794"/>
                    </a:cubicBezTo>
                    <a:cubicBezTo>
                      <a:pt x="845621" y="1293779"/>
                      <a:pt x="780762" y="1268311"/>
                      <a:pt x="729364" y="1227562"/>
                    </a:cubicBezTo>
                    <a:cubicBezTo>
                      <a:pt x="681637" y="1189360"/>
                      <a:pt x="637581" y="1146064"/>
                      <a:pt x="608211" y="1090035"/>
                    </a:cubicBezTo>
                    <a:cubicBezTo>
                      <a:pt x="576393" y="1027638"/>
                      <a:pt x="556813" y="939773"/>
                      <a:pt x="553141" y="865915"/>
                    </a:cubicBezTo>
                    <a:cubicBezTo>
                      <a:pt x="549470" y="793331"/>
                      <a:pt x="559260" y="715654"/>
                      <a:pt x="586183" y="649437"/>
                    </a:cubicBezTo>
                    <a:cubicBezTo>
                      <a:pt x="613106" y="581946"/>
                      <a:pt x="662057" y="504268"/>
                      <a:pt x="717126" y="464793"/>
                    </a:cubicBezTo>
                    <a:cubicBezTo>
                      <a:pt x="768524" y="427864"/>
                      <a:pt x="837055" y="413857"/>
                      <a:pt x="900690" y="408763"/>
                    </a:cubicBezTo>
                    <a:cubicBezTo>
                      <a:pt x="966774" y="402396"/>
                      <a:pt x="1043871" y="410036"/>
                      <a:pt x="1106283" y="434231"/>
                    </a:cubicBezTo>
                    <a:cubicBezTo>
                      <a:pt x="1167471" y="458426"/>
                      <a:pt x="1221317" y="502995"/>
                      <a:pt x="1272715" y="553931"/>
                    </a:cubicBezTo>
                    <a:cubicBezTo>
                      <a:pt x="1331455" y="612508"/>
                      <a:pt x="1391420" y="695279"/>
                      <a:pt x="1435475" y="774230"/>
                    </a:cubicBezTo>
                    <a:cubicBezTo>
                      <a:pt x="1478307" y="851908"/>
                      <a:pt x="1519915" y="946140"/>
                      <a:pt x="1534600" y="1025091"/>
                    </a:cubicBezTo>
                    <a:cubicBezTo>
                      <a:pt x="1546838" y="1092581"/>
                      <a:pt x="1539495" y="1153705"/>
                      <a:pt x="1532153" y="1217375"/>
                    </a:cubicBezTo>
                    <a:cubicBezTo>
                      <a:pt x="1523586" y="1282319"/>
                      <a:pt x="1510125" y="1352356"/>
                      <a:pt x="1485650" y="1413480"/>
                    </a:cubicBezTo>
                    <a:cubicBezTo>
                      <a:pt x="1459951" y="1475876"/>
                      <a:pt x="1424461" y="1537000"/>
                      <a:pt x="1380406" y="1587936"/>
                    </a:cubicBezTo>
                    <a:cubicBezTo>
                      <a:pt x="1335127" y="1640146"/>
                      <a:pt x="1276386" y="1694902"/>
                      <a:pt x="1216422" y="1720370"/>
                    </a:cubicBezTo>
                    <a:cubicBezTo>
                      <a:pt x="1160128" y="1743291"/>
                      <a:pt x="1092821" y="1747112"/>
                      <a:pt x="1034081" y="1739471"/>
                    </a:cubicBezTo>
                    <a:cubicBezTo>
                      <a:pt x="975340" y="1731831"/>
                      <a:pt x="930061" y="1703816"/>
                      <a:pt x="861530" y="1673254"/>
                    </a:cubicBezTo>
                    <a:cubicBezTo>
                      <a:pt x="756286" y="1626138"/>
                      <a:pt x="577617" y="1533180"/>
                      <a:pt x="471149" y="1474603"/>
                    </a:cubicBezTo>
                    <a:cubicBezTo>
                      <a:pt x="394052" y="1432581"/>
                      <a:pt x="329193" y="1407112"/>
                      <a:pt x="276571" y="1358723"/>
                    </a:cubicBezTo>
                    <a:cubicBezTo>
                      <a:pt x="228844" y="1315427"/>
                      <a:pt x="203145" y="1264491"/>
                      <a:pt x="166432" y="1205914"/>
                    </a:cubicBezTo>
                    <a:cubicBezTo>
                      <a:pt x="119929" y="1132057"/>
                      <a:pt x="51398" y="1037825"/>
                      <a:pt x="25699" y="948687"/>
                    </a:cubicBezTo>
                    <a:cubicBezTo>
                      <a:pt x="1224" y="863369"/>
                      <a:pt x="0" y="762770"/>
                      <a:pt x="8567" y="682545"/>
                    </a:cubicBezTo>
                    <a:cubicBezTo>
                      <a:pt x="15909" y="613781"/>
                      <a:pt x="35489" y="555205"/>
                      <a:pt x="61188" y="495355"/>
                    </a:cubicBezTo>
                    <a:cubicBezTo>
                      <a:pt x="88111" y="432958"/>
                      <a:pt x="126048" y="371834"/>
                      <a:pt x="168880" y="314531"/>
                    </a:cubicBezTo>
                    <a:cubicBezTo>
                      <a:pt x="214159" y="253408"/>
                      <a:pt x="264333" y="187191"/>
                      <a:pt x="325521" y="142621"/>
                    </a:cubicBezTo>
                    <a:cubicBezTo>
                      <a:pt x="387933" y="96779"/>
                      <a:pt x="468702" y="67490"/>
                      <a:pt x="542128" y="44569"/>
                    </a:cubicBezTo>
                    <a:cubicBezTo>
                      <a:pt x="613106" y="22921"/>
                      <a:pt x="690203" y="11461"/>
                      <a:pt x="759958" y="6367"/>
                    </a:cubicBezTo>
                    <a:cubicBezTo>
                      <a:pt x="823593" y="1273"/>
                      <a:pt x="883558" y="0"/>
                      <a:pt x="944746" y="8914"/>
                    </a:cubicBezTo>
                    <a:cubicBezTo>
                      <a:pt x="1007158" y="17828"/>
                      <a:pt x="1069570" y="40749"/>
                      <a:pt x="1128311" y="63670"/>
                    </a:cubicBezTo>
                    <a:cubicBezTo>
                      <a:pt x="1187051" y="85318"/>
                      <a:pt x="1245792" y="109513"/>
                      <a:pt x="1297190" y="142621"/>
                    </a:cubicBezTo>
                    <a:cubicBezTo>
                      <a:pt x="1348588" y="175730"/>
                      <a:pt x="1390196" y="207565"/>
                      <a:pt x="1437923" y="262321"/>
                    </a:cubicBezTo>
                    <a:cubicBezTo>
                      <a:pt x="1507677" y="342546"/>
                      <a:pt x="1603131" y="502995"/>
                      <a:pt x="1650858" y="601047"/>
                    </a:cubicBezTo>
                    <a:cubicBezTo>
                      <a:pt x="1683900" y="668538"/>
                      <a:pt x="1702256" y="713107"/>
                      <a:pt x="1716941" y="780597"/>
                    </a:cubicBezTo>
                    <a:cubicBezTo>
                      <a:pt x="1735298" y="859548"/>
                      <a:pt x="1738969" y="965241"/>
                      <a:pt x="1742640" y="1046739"/>
                    </a:cubicBezTo>
                    <a:cubicBezTo>
                      <a:pt x="1746311" y="1115503"/>
                      <a:pt x="1745088" y="1171533"/>
                      <a:pt x="1741416" y="1235203"/>
                    </a:cubicBezTo>
                    <a:cubicBezTo>
                      <a:pt x="1737745" y="1300146"/>
                      <a:pt x="1736521" y="1368910"/>
                      <a:pt x="1720612" y="1431307"/>
                    </a:cubicBezTo>
                    <a:cubicBezTo>
                      <a:pt x="1704703" y="1492431"/>
                      <a:pt x="1677781" y="1549734"/>
                      <a:pt x="1645963" y="1604490"/>
                    </a:cubicBezTo>
                    <a:cubicBezTo>
                      <a:pt x="1612921" y="1660520"/>
                      <a:pt x="1570089" y="1710183"/>
                      <a:pt x="1524810" y="1759845"/>
                    </a:cubicBezTo>
                    <a:cubicBezTo>
                      <a:pt x="1477083" y="1812055"/>
                      <a:pt x="1369392" y="1915201"/>
                      <a:pt x="1365721" y="1911381"/>
                    </a:cubicBezTo>
                    <a:cubicBezTo>
                      <a:pt x="1362049" y="1907561"/>
                      <a:pt x="1497887" y="1726737"/>
                      <a:pt x="1507677" y="1731831"/>
                    </a:cubicBezTo>
                    <a:cubicBezTo>
                      <a:pt x="1512572" y="1734377"/>
                      <a:pt x="1502782" y="1764939"/>
                      <a:pt x="1495440" y="1782767"/>
                    </a:cubicBezTo>
                    <a:cubicBezTo>
                      <a:pt x="1484426" y="1808235"/>
                      <a:pt x="1463622" y="1845164"/>
                      <a:pt x="1439147" y="1868085"/>
                    </a:cubicBezTo>
                    <a:cubicBezTo>
                      <a:pt x="1415895" y="1891006"/>
                      <a:pt x="1382853" y="1908834"/>
                      <a:pt x="1352259" y="1917748"/>
                    </a:cubicBezTo>
                    <a:cubicBezTo>
                      <a:pt x="1320442" y="1926662"/>
                      <a:pt x="1283729" y="1925388"/>
                      <a:pt x="1251911" y="1917748"/>
                    </a:cubicBezTo>
                    <a:cubicBezTo>
                      <a:pt x="1220093" y="1910107"/>
                      <a:pt x="1188275" y="1892280"/>
                      <a:pt x="1163800" y="1870632"/>
                    </a:cubicBezTo>
                    <a:cubicBezTo>
                      <a:pt x="1139324" y="1848984"/>
                      <a:pt x="1117297" y="1810782"/>
                      <a:pt x="1106283" y="1785314"/>
                    </a:cubicBezTo>
                    <a:cubicBezTo>
                      <a:pt x="1098940" y="1767486"/>
                      <a:pt x="1096493" y="1753479"/>
                      <a:pt x="1094045" y="1735651"/>
                    </a:cubicBezTo>
                    <a:cubicBezTo>
                      <a:pt x="1091598" y="1716550"/>
                      <a:pt x="1089150" y="1698722"/>
                      <a:pt x="1094045" y="1673254"/>
                    </a:cubicBezTo>
                    <a:cubicBezTo>
                      <a:pt x="1102612" y="1626138"/>
                      <a:pt x="1129534" y="1491157"/>
                      <a:pt x="1168695" y="1480970"/>
                    </a:cubicBezTo>
                    <a:cubicBezTo>
                      <a:pt x="1209079" y="1470783"/>
                      <a:pt x="1272715" y="1615951"/>
                      <a:pt x="1335127" y="1626138"/>
                    </a:cubicBezTo>
                    <a:cubicBezTo>
                      <a:pt x="1401210" y="1636325"/>
                      <a:pt x="1530929" y="1503891"/>
                      <a:pt x="1555404" y="1528086"/>
                    </a:cubicBezTo>
                    <a:cubicBezTo>
                      <a:pt x="1584775" y="1558648"/>
                      <a:pt x="1477083" y="1798048"/>
                      <a:pt x="1417119" y="1880819"/>
                    </a:cubicBezTo>
                    <a:cubicBezTo>
                      <a:pt x="1374287" y="1940669"/>
                      <a:pt x="1319218" y="1969957"/>
                      <a:pt x="1265372" y="2004339"/>
                    </a:cubicBezTo>
                    <a:cubicBezTo>
                      <a:pt x="1212750" y="2037448"/>
                      <a:pt x="1158905" y="2059096"/>
                      <a:pt x="1097716" y="2084564"/>
                    </a:cubicBezTo>
                    <a:cubicBezTo>
                      <a:pt x="1026738" y="2113852"/>
                      <a:pt x="938627" y="2148234"/>
                      <a:pt x="865201" y="2169882"/>
                    </a:cubicBezTo>
                    <a:cubicBezTo>
                      <a:pt x="801566" y="2188983"/>
                      <a:pt x="747720" y="2200444"/>
                      <a:pt x="685308" y="2213178"/>
                    </a:cubicBezTo>
                    <a:cubicBezTo>
                      <a:pt x="620449" y="2227185"/>
                      <a:pt x="549470" y="2241193"/>
                      <a:pt x="482163" y="2248833"/>
                    </a:cubicBezTo>
                    <a:cubicBezTo>
                      <a:pt x="416080" y="2256473"/>
                      <a:pt x="340207" y="2257747"/>
                      <a:pt x="283913" y="2257747"/>
                    </a:cubicBezTo>
                    <a:cubicBezTo>
                      <a:pt x="241082" y="2257747"/>
                      <a:pt x="204369" y="2260294"/>
                      <a:pt x="171327" y="2251380"/>
                    </a:cubicBezTo>
                    <a:cubicBezTo>
                      <a:pt x="141957" y="2242466"/>
                      <a:pt x="115034" y="2228459"/>
                      <a:pt x="94230" y="2209358"/>
                    </a:cubicBezTo>
                    <a:cubicBezTo>
                      <a:pt x="73426" y="2190256"/>
                      <a:pt x="55070" y="2158421"/>
                      <a:pt x="45280" y="2135500"/>
                    </a:cubicBezTo>
                    <a:cubicBezTo>
                      <a:pt x="37937" y="2118946"/>
                      <a:pt x="36713" y="2108759"/>
                      <a:pt x="35489" y="2090931"/>
                    </a:cubicBezTo>
                    <a:cubicBezTo>
                      <a:pt x="34266" y="2066736"/>
                      <a:pt x="35489" y="2028534"/>
                      <a:pt x="45280" y="2001793"/>
                    </a:cubicBezTo>
                    <a:cubicBezTo>
                      <a:pt x="55070" y="1975051"/>
                      <a:pt x="73426" y="1947036"/>
                      <a:pt x="94230" y="1927935"/>
                    </a:cubicBezTo>
                    <a:cubicBezTo>
                      <a:pt x="115034" y="1908834"/>
                      <a:pt x="149299" y="1893553"/>
                      <a:pt x="171327" y="1885913"/>
                    </a:cubicBezTo>
                    <a:cubicBezTo>
                      <a:pt x="187236" y="1880819"/>
                      <a:pt x="214159" y="1880819"/>
                      <a:pt x="214159" y="1880819"/>
                    </a:cubicBezTo>
                  </a:path>
                </a:pathLst>
              </a:custGeom>
              <a:solidFill>
                <a:srgbClr val="FFFFFF"/>
              </a:solidFill>
              <a:ln cap="sq">
                <a:noFill/>
                <a:prstDash val="solid"/>
                <a:miter/>
              </a:ln>
            </p:spPr>
          </p:sp>
        </p:grpSp>
        <p:sp>
          <p:nvSpPr>
            <p:cNvPr name="Freeform 17" id="17"/>
            <p:cNvSpPr/>
            <p:nvPr/>
          </p:nvSpPr>
          <p:spPr>
            <a:xfrm flipH="false" flipV="false" rot="0">
              <a:off x="77962" y="153336"/>
              <a:ext cx="1746092" cy="2212789"/>
            </a:xfrm>
            <a:custGeom>
              <a:avLst/>
              <a:gdLst/>
              <a:ahLst/>
              <a:cxnLst/>
              <a:rect r="r" b="b" t="t" l="l"/>
              <a:pathLst>
                <a:path h="2212789" w="1746092">
                  <a:moveTo>
                    <a:pt x="0" y="0"/>
                  </a:moveTo>
                  <a:lnTo>
                    <a:pt x="1746092" y="0"/>
                  </a:lnTo>
                  <a:lnTo>
                    <a:pt x="1746092" y="2212789"/>
                  </a:lnTo>
                  <a:lnTo>
                    <a:pt x="0" y="2212789"/>
                  </a:lnTo>
                  <a:lnTo>
                    <a:pt x="0" y="0"/>
                  </a:lnTo>
                  <a:close/>
                </a:path>
              </a:pathLst>
            </a:custGeom>
            <a:blipFill>
              <a:blip r:embed="rId9">
                <a:alphaModFix amt="80000"/>
                <a:extLst>
                  <a:ext uri="{96DAC541-7B7A-43D3-8B79-37D633B846F1}">
                    <asvg:svgBlip xmlns:asvg="http://schemas.microsoft.com/office/drawing/2016/SVG/main" r:embed="rId10"/>
                  </a:ext>
                </a:extLst>
              </a:blip>
              <a:stretch>
                <a:fillRect l="0" t="0" r="0" b="0"/>
              </a:stretch>
            </a:blipFill>
            <a:ln cap="sq">
              <a:noFill/>
              <a:prstDash val="solid"/>
              <a:miter/>
            </a:ln>
          </p:spPr>
        </p:sp>
      </p:grpSp>
      <p:sp>
        <p:nvSpPr>
          <p:cNvPr name="Freeform 18" id="18"/>
          <p:cNvSpPr/>
          <p:nvPr/>
        </p:nvSpPr>
        <p:spPr>
          <a:xfrm flipH="true" flipV="false" rot="1335960">
            <a:off x="-1120872" y="8611048"/>
            <a:ext cx="6223468" cy="6659353"/>
          </a:xfrm>
          <a:custGeom>
            <a:avLst/>
            <a:gdLst/>
            <a:ahLst/>
            <a:cxnLst/>
            <a:rect r="r" b="b" t="t" l="l"/>
            <a:pathLst>
              <a:path h="6659353" w="6223468">
                <a:moveTo>
                  <a:pt x="6223468" y="0"/>
                </a:moveTo>
                <a:lnTo>
                  <a:pt x="0" y="0"/>
                </a:lnTo>
                <a:lnTo>
                  <a:pt x="0" y="6659353"/>
                </a:lnTo>
                <a:lnTo>
                  <a:pt x="6223468" y="6659353"/>
                </a:lnTo>
                <a:lnTo>
                  <a:pt x="6223468"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9" id="19"/>
          <p:cNvSpPr/>
          <p:nvPr/>
        </p:nvSpPr>
        <p:spPr>
          <a:xfrm flipH="true" flipV="false" rot="9255135">
            <a:off x="15188537" y="-1816201"/>
            <a:ext cx="2827990" cy="4114800"/>
          </a:xfrm>
          <a:custGeom>
            <a:avLst/>
            <a:gdLst/>
            <a:ahLst/>
            <a:cxnLst/>
            <a:rect r="r" b="b" t="t" l="l"/>
            <a:pathLst>
              <a:path h="4114800" w="2827990">
                <a:moveTo>
                  <a:pt x="2827990" y="0"/>
                </a:moveTo>
                <a:lnTo>
                  <a:pt x="0" y="0"/>
                </a:lnTo>
                <a:lnTo>
                  <a:pt x="0" y="4114800"/>
                </a:lnTo>
                <a:lnTo>
                  <a:pt x="2827990" y="4114800"/>
                </a:lnTo>
                <a:lnTo>
                  <a:pt x="282799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0" id="20"/>
          <p:cNvSpPr/>
          <p:nvPr/>
        </p:nvSpPr>
        <p:spPr>
          <a:xfrm flipH="false" flipV="false" rot="791308">
            <a:off x="665613" y="467956"/>
            <a:ext cx="1970077" cy="2015424"/>
          </a:xfrm>
          <a:custGeom>
            <a:avLst/>
            <a:gdLst/>
            <a:ahLst/>
            <a:cxnLst/>
            <a:rect r="r" b="b" t="t" l="l"/>
            <a:pathLst>
              <a:path h="2015424" w="1970077">
                <a:moveTo>
                  <a:pt x="0" y="0"/>
                </a:moveTo>
                <a:lnTo>
                  <a:pt x="1970077" y="0"/>
                </a:lnTo>
                <a:lnTo>
                  <a:pt x="1970077" y="2015424"/>
                </a:lnTo>
                <a:lnTo>
                  <a:pt x="0" y="201542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1" id="21"/>
          <p:cNvSpPr/>
          <p:nvPr/>
        </p:nvSpPr>
        <p:spPr>
          <a:xfrm flipH="false" flipV="false" rot="0">
            <a:off x="4671128" y="2449630"/>
            <a:ext cx="9619853" cy="5687738"/>
          </a:xfrm>
          <a:custGeom>
            <a:avLst/>
            <a:gdLst/>
            <a:ahLst/>
            <a:cxnLst/>
            <a:rect r="r" b="b" t="t" l="l"/>
            <a:pathLst>
              <a:path h="5687738" w="9619853">
                <a:moveTo>
                  <a:pt x="0" y="0"/>
                </a:moveTo>
                <a:lnTo>
                  <a:pt x="9619854" y="0"/>
                </a:lnTo>
                <a:lnTo>
                  <a:pt x="9619854" y="5687738"/>
                </a:lnTo>
                <a:lnTo>
                  <a:pt x="0" y="5687738"/>
                </a:lnTo>
                <a:lnTo>
                  <a:pt x="0" y="0"/>
                </a:lnTo>
                <a:close/>
              </a:path>
            </a:pathLst>
          </a:custGeom>
          <a:blipFill>
            <a:blip r:embed="rId17"/>
            <a:stretch>
              <a:fillRect l="0" t="0" r="0" b="0"/>
            </a:stretch>
          </a:blipFill>
        </p:spPr>
      </p:sp>
      <p:sp>
        <p:nvSpPr>
          <p:cNvPr name="TextBox 22" id="22"/>
          <p:cNvSpPr txBox="true"/>
          <p:nvPr/>
        </p:nvSpPr>
        <p:spPr>
          <a:xfrm rot="26173">
            <a:off x="17528852" y="9629372"/>
            <a:ext cx="442535" cy="307606"/>
          </a:xfrm>
          <a:prstGeom prst="rect">
            <a:avLst/>
          </a:prstGeom>
        </p:spPr>
        <p:txBody>
          <a:bodyPr anchor="t" rtlCol="false" tIns="0" lIns="0" bIns="0" rIns="0">
            <a:spAutoFit/>
          </a:bodyPr>
          <a:lstStyle/>
          <a:p>
            <a:pPr algn="ctr">
              <a:lnSpc>
                <a:spcPts val="2355"/>
              </a:lnSpc>
            </a:pPr>
            <a:r>
              <a:rPr lang="en-US" sz="2403" b="true">
                <a:solidFill>
                  <a:srgbClr val="1C1D15"/>
                </a:solidFill>
                <a:latin typeface="Source Serif Pro Bold"/>
                <a:ea typeface="Source Serif Pro Bold"/>
                <a:cs typeface="Source Serif Pro Bold"/>
                <a:sym typeface="Source Serif Pro Bold"/>
              </a:rPr>
              <a:t>10</a:t>
            </a:r>
          </a:p>
        </p:txBody>
      </p:sp>
      <p:sp>
        <p:nvSpPr>
          <p:cNvPr name="Freeform 23" id="23"/>
          <p:cNvSpPr/>
          <p:nvPr/>
        </p:nvSpPr>
        <p:spPr>
          <a:xfrm flipH="false" flipV="false" rot="0">
            <a:off x="-213232" y="-195943"/>
            <a:ext cx="2195432" cy="2195432"/>
          </a:xfrm>
          <a:custGeom>
            <a:avLst/>
            <a:gdLst/>
            <a:ahLst/>
            <a:cxnLst/>
            <a:rect r="r" b="b" t="t" l="l"/>
            <a:pathLst>
              <a:path h="2195432" w="2195432">
                <a:moveTo>
                  <a:pt x="0" y="0"/>
                </a:moveTo>
                <a:lnTo>
                  <a:pt x="2195432" y="0"/>
                </a:lnTo>
                <a:lnTo>
                  <a:pt x="2195432" y="2195433"/>
                </a:lnTo>
                <a:lnTo>
                  <a:pt x="0" y="2195433"/>
                </a:lnTo>
                <a:lnTo>
                  <a:pt x="0" y="0"/>
                </a:lnTo>
                <a:close/>
              </a:path>
            </a:pathLst>
          </a:custGeom>
          <a:blipFill>
            <a:blip r:embed="rId18"/>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388000">
            <a:off x="3968613" y="-4018398"/>
            <a:ext cx="10350774" cy="18323797"/>
          </a:xfrm>
          <a:custGeom>
            <a:avLst/>
            <a:gdLst/>
            <a:ahLst/>
            <a:cxnLst/>
            <a:rect r="r" b="b" t="t" l="l"/>
            <a:pathLst>
              <a:path h="18323797" w="10350774">
                <a:moveTo>
                  <a:pt x="10286937" y="0"/>
                </a:moveTo>
                <a:lnTo>
                  <a:pt x="10350774" y="18287888"/>
                </a:lnTo>
                <a:lnTo>
                  <a:pt x="63837" y="18323796"/>
                </a:lnTo>
                <a:lnTo>
                  <a:pt x="0" y="35908"/>
                </a:lnTo>
                <a:lnTo>
                  <a:pt x="10286937" y="0"/>
                </a:lnTo>
                <a:close/>
              </a:path>
            </a:pathLst>
          </a:custGeom>
          <a:blipFill>
            <a:blip r:embed="rId2"/>
            <a:stretch>
              <a:fillRect l="-20946" t="-48" r="-20494" b="-372"/>
            </a:stretch>
          </a:blipFill>
        </p:spPr>
      </p:sp>
      <p:sp>
        <p:nvSpPr>
          <p:cNvPr name="Freeform 3" id="3"/>
          <p:cNvSpPr/>
          <p:nvPr/>
        </p:nvSpPr>
        <p:spPr>
          <a:xfrm flipH="false" flipV="false" rot="26173">
            <a:off x="1005817" y="1053735"/>
            <a:ext cx="5156299" cy="7318771"/>
          </a:xfrm>
          <a:custGeom>
            <a:avLst/>
            <a:gdLst/>
            <a:ahLst/>
            <a:cxnLst/>
            <a:rect r="r" b="b" t="t" l="l"/>
            <a:pathLst>
              <a:path h="7318771" w="5156299">
                <a:moveTo>
                  <a:pt x="0" y="0"/>
                </a:moveTo>
                <a:lnTo>
                  <a:pt x="5156300" y="0"/>
                </a:lnTo>
                <a:lnTo>
                  <a:pt x="5156300" y="7318771"/>
                </a:lnTo>
                <a:lnTo>
                  <a:pt x="0" y="7318771"/>
                </a:lnTo>
                <a:lnTo>
                  <a:pt x="0" y="0"/>
                </a:lnTo>
                <a:close/>
              </a:path>
            </a:pathLst>
          </a:custGeom>
          <a:blipFill>
            <a:blip r:embed="rId3">
              <a:extLst>
                <a:ext uri="{96DAC541-7B7A-43D3-8B79-37D633B846F1}">
                  <asvg:svgBlip xmlns:asvg="http://schemas.microsoft.com/office/drawing/2016/SVG/main" r:embed="rId4"/>
                </a:ext>
              </a:extLst>
            </a:blip>
            <a:stretch>
              <a:fillRect l="0" t="0" r="0" b="-41420"/>
            </a:stretch>
          </a:blipFill>
          <a:ln cap="sq">
            <a:noFill/>
            <a:prstDash val="solid"/>
            <a:miter/>
          </a:ln>
        </p:spPr>
      </p:sp>
      <p:sp>
        <p:nvSpPr>
          <p:cNvPr name="Freeform 4" id="4"/>
          <p:cNvSpPr/>
          <p:nvPr/>
        </p:nvSpPr>
        <p:spPr>
          <a:xfrm flipH="false" flipV="false" rot="-50726">
            <a:off x="6573766" y="1037931"/>
            <a:ext cx="5178568" cy="7350379"/>
          </a:xfrm>
          <a:custGeom>
            <a:avLst/>
            <a:gdLst/>
            <a:ahLst/>
            <a:cxnLst/>
            <a:rect r="r" b="b" t="t" l="l"/>
            <a:pathLst>
              <a:path h="7350379" w="5178568">
                <a:moveTo>
                  <a:pt x="0" y="0"/>
                </a:moveTo>
                <a:lnTo>
                  <a:pt x="5178568" y="0"/>
                </a:lnTo>
                <a:lnTo>
                  <a:pt x="5178568" y="7350379"/>
                </a:lnTo>
                <a:lnTo>
                  <a:pt x="0" y="7350379"/>
                </a:lnTo>
                <a:lnTo>
                  <a:pt x="0" y="0"/>
                </a:lnTo>
                <a:close/>
              </a:path>
            </a:pathLst>
          </a:custGeom>
          <a:blipFill>
            <a:blip r:embed="rId3">
              <a:extLst>
                <a:ext uri="{96DAC541-7B7A-43D3-8B79-37D633B846F1}">
                  <asvg:svgBlip xmlns:asvg="http://schemas.microsoft.com/office/drawing/2016/SVG/main" r:embed="rId4"/>
                </a:ext>
              </a:extLst>
            </a:blip>
            <a:stretch>
              <a:fillRect l="0" t="0" r="0" b="-41420"/>
            </a:stretch>
          </a:blipFill>
          <a:ln cap="sq">
            <a:noFill/>
            <a:prstDash val="solid"/>
            <a:miter/>
          </a:ln>
        </p:spPr>
      </p:sp>
      <p:sp>
        <p:nvSpPr>
          <p:cNvPr name="Freeform 5" id="5"/>
          <p:cNvSpPr/>
          <p:nvPr/>
        </p:nvSpPr>
        <p:spPr>
          <a:xfrm flipH="false" flipV="false" rot="-5244090">
            <a:off x="15697485" y="7127241"/>
            <a:ext cx="2060617" cy="2108048"/>
          </a:xfrm>
          <a:custGeom>
            <a:avLst/>
            <a:gdLst/>
            <a:ahLst/>
            <a:cxnLst/>
            <a:rect r="r" b="b" t="t" l="l"/>
            <a:pathLst>
              <a:path h="2108048" w="2060617">
                <a:moveTo>
                  <a:pt x="0" y="0"/>
                </a:moveTo>
                <a:lnTo>
                  <a:pt x="2060617" y="0"/>
                </a:lnTo>
                <a:lnTo>
                  <a:pt x="2060617" y="2108048"/>
                </a:lnTo>
                <a:lnTo>
                  <a:pt x="0" y="21080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39394">
            <a:off x="12115914" y="1042717"/>
            <a:ext cx="5171824" cy="7340806"/>
          </a:xfrm>
          <a:custGeom>
            <a:avLst/>
            <a:gdLst/>
            <a:ahLst/>
            <a:cxnLst/>
            <a:rect r="r" b="b" t="t" l="l"/>
            <a:pathLst>
              <a:path h="7340806" w="5171824">
                <a:moveTo>
                  <a:pt x="0" y="0"/>
                </a:moveTo>
                <a:lnTo>
                  <a:pt x="5171824" y="0"/>
                </a:lnTo>
                <a:lnTo>
                  <a:pt x="5171824" y="7340806"/>
                </a:lnTo>
                <a:lnTo>
                  <a:pt x="0" y="7340806"/>
                </a:lnTo>
                <a:lnTo>
                  <a:pt x="0" y="0"/>
                </a:lnTo>
                <a:close/>
              </a:path>
            </a:pathLst>
          </a:custGeom>
          <a:blipFill>
            <a:blip r:embed="rId3">
              <a:extLst>
                <a:ext uri="{96DAC541-7B7A-43D3-8B79-37D633B846F1}">
                  <asvg:svgBlip xmlns:asvg="http://schemas.microsoft.com/office/drawing/2016/SVG/main" r:embed="rId4"/>
                </a:ext>
              </a:extLst>
            </a:blip>
            <a:stretch>
              <a:fillRect l="0" t="0" r="0" b="-41420"/>
            </a:stretch>
          </a:blipFill>
          <a:ln cap="sq">
            <a:noFill/>
            <a:prstDash val="solid"/>
            <a:miter/>
          </a:ln>
        </p:spPr>
      </p:sp>
      <p:grpSp>
        <p:nvGrpSpPr>
          <p:cNvPr name="Group 7" id="7"/>
          <p:cNvGrpSpPr/>
          <p:nvPr/>
        </p:nvGrpSpPr>
        <p:grpSpPr>
          <a:xfrm rot="-164475">
            <a:off x="5002579" y="7866785"/>
            <a:ext cx="2157266" cy="1073582"/>
            <a:chOff x="0" y="0"/>
            <a:chExt cx="2876354" cy="1431443"/>
          </a:xfrm>
        </p:grpSpPr>
        <p:grpSp>
          <p:nvGrpSpPr>
            <p:cNvPr name="Group 8" id="8"/>
            <p:cNvGrpSpPr/>
            <p:nvPr/>
          </p:nvGrpSpPr>
          <p:grpSpPr>
            <a:xfrm rot="0">
              <a:off x="19559" y="33402"/>
              <a:ext cx="2856795" cy="1398041"/>
              <a:chOff x="0" y="0"/>
              <a:chExt cx="3361822" cy="1645189"/>
            </a:xfrm>
          </p:grpSpPr>
          <p:sp>
            <p:nvSpPr>
              <p:cNvPr name="Freeform 9" id="9"/>
              <p:cNvSpPr/>
              <p:nvPr/>
            </p:nvSpPr>
            <p:spPr>
              <a:xfrm flipH="false" flipV="false" rot="0">
                <a:off x="46430" y="51202"/>
                <a:ext cx="3266451" cy="1554912"/>
              </a:xfrm>
              <a:custGeom>
                <a:avLst/>
                <a:gdLst/>
                <a:ahLst/>
                <a:cxnLst/>
                <a:rect r="r" b="b" t="t" l="l"/>
                <a:pathLst>
                  <a:path h="1554912" w="3266451">
                    <a:moveTo>
                      <a:pt x="278584" y="202111"/>
                    </a:moveTo>
                    <a:cubicBezTo>
                      <a:pt x="456777" y="458119"/>
                      <a:pt x="534579" y="507973"/>
                      <a:pt x="629950" y="573997"/>
                    </a:cubicBezTo>
                    <a:cubicBezTo>
                      <a:pt x="767987" y="669663"/>
                      <a:pt x="1037786" y="835394"/>
                      <a:pt x="1154490" y="890638"/>
                    </a:cubicBezTo>
                    <a:cubicBezTo>
                      <a:pt x="1209704" y="916239"/>
                      <a:pt x="1228528" y="921629"/>
                      <a:pt x="1279978" y="936450"/>
                    </a:cubicBezTo>
                    <a:cubicBezTo>
                      <a:pt x="1360290" y="959356"/>
                      <a:pt x="1513385" y="978220"/>
                      <a:pt x="1593697" y="999778"/>
                    </a:cubicBezTo>
                    <a:cubicBezTo>
                      <a:pt x="1646402" y="1013253"/>
                      <a:pt x="1665225" y="1032116"/>
                      <a:pt x="1720440" y="1041548"/>
                    </a:cubicBezTo>
                    <a:cubicBezTo>
                      <a:pt x="1815811" y="1057717"/>
                      <a:pt x="2002788" y="1063107"/>
                      <a:pt x="2124512" y="1046938"/>
                    </a:cubicBezTo>
                    <a:cubicBezTo>
                      <a:pt x="2228666" y="1033464"/>
                      <a:pt x="2330312" y="997084"/>
                      <a:pt x="2408114" y="968788"/>
                    </a:cubicBezTo>
                    <a:cubicBezTo>
                      <a:pt x="2465839" y="947229"/>
                      <a:pt x="2513524" y="908154"/>
                      <a:pt x="2554935" y="901417"/>
                    </a:cubicBezTo>
                    <a:cubicBezTo>
                      <a:pt x="2582542" y="896028"/>
                      <a:pt x="2603875" y="897375"/>
                      <a:pt x="2627718" y="908154"/>
                    </a:cubicBezTo>
                    <a:cubicBezTo>
                      <a:pt x="2656580" y="920281"/>
                      <a:pt x="2692972" y="951272"/>
                      <a:pt x="2709285" y="982262"/>
                    </a:cubicBezTo>
                    <a:cubicBezTo>
                      <a:pt x="2725599" y="1013253"/>
                      <a:pt x="2730618" y="1063107"/>
                      <a:pt x="2725599" y="1095445"/>
                    </a:cubicBezTo>
                    <a:cubicBezTo>
                      <a:pt x="2721834" y="1122393"/>
                      <a:pt x="2710540" y="1145299"/>
                      <a:pt x="2692972" y="1165510"/>
                    </a:cubicBezTo>
                    <a:cubicBezTo>
                      <a:pt x="2671639" y="1189763"/>
                      <a:pt x="2605130" y="1227491"/>
                      <a:pt x="2600111" y="1220754"/>
                    </a:cubicBezTo>
                    <a:cubicBezTo>
                      <a:pt x="2593836" y="1211322"/>
                      <a:pt x="2714305" y="1044243"/>
                      <a:pt x="2729363" y="1050980"/>
                    </a:cubicBezTo>
                    <a:cubicBezTo>
                      <a:pt x="2741912" y="1056370"/>
                      <a:pt x="2705521" y="1150688"/>
                      <a:pt x="2710540" y="1199195"/>
                    </a:cubicBezTo>
                    <a:cubicBezTo>
                      <a:pt x="2715560" y="1249049"/>
                      <a:pt x="2770774" y="1339326"/>
                      <a:pt x="2761990" y="1346063"/>
                    </a:cubicBezTo>
                    <a:cubicBezTo>
                      <a:pt x="2753206" y="1352800"/>
                      <a:pt x="2697991" y="1249049"/>
                      <a:pt x="2657835" y="1239617"/>
                    </a:cubicBezTo>
                    <a:cubicBezTo>
                      <a:pt x="2618934" y="1230186"/>
                      <a:pt x="2537367" y="1297556"/>
                      <a:pt x="2528583" y="1282735"/>
                    </a:cubicBezTo>
                    <a:cubicBezTo>
                      <a:pt x="2512269" y="1255786"/>
                      <a:pt x="2730618" y="1011905"/>
                      <a:pt x="2804656" y="924323"/>
                    </a:cubicBezTo>
                    <a:cubicBezTo>
                      <a:pt x="2849832" y="870427"/>
                      <a:pt x="2900027" y="846174"/>
                      <a:pt x="2920105" y="799014"/>
                    </a:cubicBezTo>
                    <a:cubicBezTo>
                      <a:pt x="2937673" y="757244"/>
                      <a:pt x="2935164" y="706043"/>
                      <a:pt x="2928889" y="660231"/>
                    </a:cubicBezTo>
                    <a:cubicBezTo>
                      <a:pt x="2921360" y="614419"/>
                      <a:pt x="2906301" y="534922"/>
                      <a:pt x="2877439" y="524142"/>
                    </a:cubicBezTo>
                    <a:cubicBezTo>
                      <a:pt x="2849832" y="513363"/>
                      <a:pt x="2812185" y="580734"/>
                      <a:pt x="2761990" y="592860"/>
                    </a:cubicBezTo>
                    <a:cubicBezTo>
                      <a:pt x="2686698" y="611724"/>
                      <a:pt x="2542386" y="586123"/>
                      <a:pt x="2460819" y="578039"/>
                    </a:cubicBezTo>
                    <a:cubicBezTo>
                      <a:pt x="2404350" y="572649"/>
                      <a:pt x="2366703" y="567260"/>
                      <a:pt x="2316508" y="556480"/>
                    </a:cubicBezTo>
                    <a:cubicBezTo>
                      <a:pt x="2262548" y="544354"/>
                      <a:pt x="2211098" y="528185"/>
                      <a:pt x="2148354" y="507973"/>
                    </a:cubicBezTo>
                    <a:cubicBezTo>
                      <a:pt x="2068042" y="481025"/>
                      <a:pt x="1884829" y="452730"/>
                      <a:pt x="1874791" y="406918"/>
                    </a:cubicBezTo>
                    <a:cubicBezTo>
                      <a:pt x="1867261" y="371885"/>
                      <a:pt x="1952593" y="296430"/>
                      <a:pt x="1999023" y="277566"/>
                    </a:cubicBezTo>
                    <a:cubicBezTo>
                      <a:pt x="2040434" y="261397"/>
                      <a:pt x="2080591" y="273524"/>
                      <a:pt x="2137060" y="288345"/>
                    </a:cubicBezTo>
                    <a:cubicBezTo>
                      <a:pt x="2237451" y="313946"/>
                      <a:pt x="2441996" y="459467"/>
                      <a:pt x="2538622" y="470246"/>
                    </a:cubicBezTo>
                    <a:cubicBezTo>
                      <a:pt x="2591327" y="476983"/>
                      <a:pt x="2621444" y="450035"/>
                      <a:pt x="2662855" y="445993"/>
                    </a:cubicBezTo>
                    <a:cubicBezTo>
                      <a:pt x="2705521" y="441950"/>
                      <a:pt x="2748186" y="437908"/>
                      <a:pt x="2792107" y="445993"/>
                    </a:cubicBezTo>
                    <a:cubicBezTo>
                      <a:pt x="2842302" y="455424"/>
                      <a:pt x="2912576" y="470246"/>
                      <a:pt x="2945203" y="506626"/>
                    </a:cubicBezTo>
                    <a:cubicBezTo>
                      <a:pt x="2975320" y="538964"/>
                      <a:pt x="2995398" y="596903"/>
                      <a:pt x="2991633" y="644062"/>
                    </a:cubicBezTo>
                    <a:cubicBezTo>
                      <a:pt x="2987869" y="699306"/>
                      <a:pt x="2926379" y="759939"/>
                      <a:pt x="2902537" y="816530"/>
                    </a:cubicBezTo>
                    <a:cubicBezTo>
                      <a:pt x="2881204" y="867732"/>
                      <a:pt x="2876184" y="920281"/>
                      <a:pt x="2849832" y="966093"/>
                    </a:cubicBezTo>
                    <a:cubicBezTo>
                      <a:pt x="2820970" y="1014600"/>
                      <a:pt x="2780814" y="1075233"/>
                      <a:pt x="2731873" y="1099487"/>
                    </a:cubicBezTo>
                    <a:cubicBezTo>
                      <a:pt x="2682933" y="1125088"/>
                      <a:pt x="2605130" y="1129130"/>
                      <a:pt x="2556190" y="1112961"/>
                    </a:cubicBezTo>
                    <a:cubicBezTo>
                      <a:pt x="2514779" y="1099487"/>
                      <a:pt x="2475878" y="1068496"/>
                      <a:pt x="2454545" y="1029421"/>
                    </a:cubicBezTo>
                    <a:cubicBezTo>
                      <a:pt x="2430702" y="984957"/>
                      <a:pt x="2435722" y="912197"/>
                      <a:pt x="2433212" y="855605"/>
                    </a:cubicBezTo>
                    <a:cubicBezTo>
                      <a:pt x="2430702" y="801709"/>
                      <a:pt x="2423173" y="741075"/>
                      <a:pt x="2436976" y="696611"/>
                    </a:cubicBezTo>
                    <a:cubicBezTo>
                      <a:pt x="2448270" y="658883"/>
                      <a:pt x="2470858" y="621156"/>
                      <a:pt x="2498466" y="600945"/>
                    </a:cubicBezTo>
                    <a:cubicBezTo>
                      <a:pt x="2526073" y="580734"/>
                      <a:pt x="2568739" y="568607"/>
                      <a:pt x="2602621" y="572649"/>
                    </a:cubicBezTo>
                    <a:cubicBezTo>
                      <a:pt x="2636502" y="576691"/>
                      <a:pt x="2676658" y="599597"/>
                      <a:pt x="2699246" y="626546"/>
                    </a:cubicBezTo>
                    <a:cubicBezTo>
                      <a:pt x="2721834" y="653494"/>
                      <a:pt x="2739402" y="734338"/>
                      <a:pt x="2736893" y="735686"/>
                    </a:cubicBezTo>
                    <a:cubicBezTo>
                      <a:pt x="2733128" y="737033"/>
                      <a:pt x="2644032" y="606334"/>
                      <a:pt x="2657835" y="587471"/>
                    </a:cubicBezTo>
                    <a:cubicBezTo>
                      <a:pt x="2677913" y="560522"/>
                      <a:pt x="2903792" y="653494"/>
                      <a:pt x="2967790" y="699306"/>
                    </a:cubicBezTo>
                    <a:cubicBezTo>
                      <a:pt x="3004182" y="726254"/>
                      <a:pt x="3026770" y="753202"/>
                      <a:pt x="3038064" y="786887"/>
                    </a:cubicBezTo>
                    <a:cubicBezTo>
                      <a:pt x="3049358" y="820573"/>
                      <a:pt x="3046848" y="871774"/>
                      <a:pt x="3036809" y="902765"/>
                    </a:cubicBezTo>
                    <a:cubicBezTo>
                      <a:pt x="3029280" y="928366"/>
                      <a:pt x="3019241" y="945882"/>
                      <a:pt x="2995398" y="966093"/>
                    </a:cubicBezTo>
                    <a:cubicBezTo>
                      <a:pt x="2946457" y="1007863"/>
                      <a:pt x="2799637" y="1056370"/>
                      <a:pt x="2723089" y="1081970"/>
                    </a:cubicBezTo>
                    <a:cubicBezTo>
                      <a:pt x="2669129" y="1099487"/>
                      <a:pt x="2631483" y="1119698"/>
                      <a:pt x="2583797" y="1115656"/>
                    </a:cubicBezTo>
                    <a:cubicBezTo>
                      <a:pt x="2531092" y="1111613"/>
                      <a:pt x="2458309" y="1083318"/>
                      <a:pt x="2420663" y="1046938"/>
                    </a:cubicBezTo>
                    <a:cubicBezTo>
                      <a:pt x="2388036" y="1014600"/>
                      <a:pt x="2349135" y="939145"/>
                      <a:pt x="2361684" y="918934"/>
                    </a:cubicBezTo>
                    <a:cubicBezTo>
                      <a:pt x="2374232" y="898723"/>
                      <a:pt x="2485917" y="908154"/>
                      <a:pt x="2493446" y="927018"/>
                    </a:cubicBezTo>
                    <a:cubicBezTo>
                      <a:pt x="2500975" y="947229"/>
                      <a:pt x="2433212" y="1013253"/>
                      <a:pt x="2403095" y="1037506"/>
                    </a:cubicBezTo>
                    <a:cubicBezTo>
                      <a:pt x="2381762" y="1055022"/>
                      <a:pt x="2362939" y="1067149"/>
                      <a:pt x="2337841" y="1071191"/>
                    </a:cubicBezTo>
                    <a:cubicBezTo>
                      <a:pt x="2307724" y="1075233"/>
                      <a:pt x="2258784" y="1067149"/>
                      <a:pt x="2231176" y="1052327"/>
                    </a:cubicBezTo>
                    <a:cubicBezTo>
                      <a:pt x="2208588" y="1040201"/>
                      <a:pt x="2191020" y="1022684"/>
                      <a:pt x="2178471" y="998431"/>
                    </a:cubicBezTo>
                    <a:cubicBezTo>
                      <a:pt x="2163413" y="968788"/>
                      <a:pt x="2155883" y="912197"/>
                      <a:pt x="2157138" y="885248"/>
                    </a:cubicBezTo>
                    <a:cubicBezTo>
                      <a:pt x="2157138" y="869080"/>
                      <a:pt x="2159648" y="862342"/>
                      <a:pt x="2167178" y="847521"/>
                    </a:cubicBezTo>
                    <a:cubicBezTo>
                      <a:pt x="2180981" y="819225"/>
                      <a:pt x="2223647" y="730296"/>
                      <a:pt x="2246235" y="732991"/>
                    </a:cubicBezTo>
                    <a:cubicBezTo>
                      <a:pt x="2270078" y="735686"/>
                      <a:pt x="2267568" y="858300"/>
                      <a:pt x="2303959" y="887943"/>
                    </a:cubicBezTo>
                    <a:cubicBezTo>
                      <a:pt x="2341606" y="917586"/>
                      <a:pt x="2464584" y="887943"/>
                      <a:pt x="2468348" y="905460"/>
                    </a:cubicBezTo>
                    <a:cubicBezTo>
                      <a:pt x="2472113" y="921629"/>
                      <a:pt x="2401840" y="964746"/>
                      <a:pt x="2352900" y="983609"/>
                    </a:cubicBezTo>
                    <a:cubicBezTo>
                      <a:pt x="2281371" y="1010558"/>
                      <a:pt x="2178471" y="1009210"/>
                      <a:pt x="2069297" y="1015947"/>
                    </a:cubicBezTo>
                    <a:cubicBezTo>
                      <a:pt x="1918711" y="1024032"/>
                      <a:pt x="1690323" y="1026727"/>
                      <a:pt x="1533463" y="1017295"/>
                    </a:cubicBezTo>
                    <a:cubicBezTo>
                      <a:pt x="1410485" y="1010558"/>
                      <a:pt x="1312604" y="995736"/>
                      <a:pt x="1207195" y="976872"/>
                    </a:cubicBezTo>
                    <a:cubicBezTo>
                      <a:pt x="1106804" y="959356"/>
                      <a:pt x="1008924" y="937798"/>
                      <a:pt x="917317" y="908154"/>
                    </a:cubicBezTo>
                    <a:cubicBezTo>
                      <a:pt x="829476" y="879859"/>
                      <a:pt x="735360" y="836742"/>
                      <a:pt x="666342" y="804404"/>
                    </a:cubicBezTo>
                    <a:cubicBezTo>
                      <a:pt x="614891" y="780150"/>
                      <a:pt x="584774" y="766676"/>
                      <a:pt x="535834" y="734338"/>
                    </a:cubicBezTo>
                    <a:cubicBezTo>
                      <a:pt x="465561" y="688526"/>
                      <a:pt x="355131" y="596903"/>
                      <a:pt x="289878" y="543006"/>
                    </a:cubicBezTo>
                    <a:cubicBezTo>
                      <a:pt x="244702" y="505279"/>
                      <a:pt x="215840" y="487762"/>
                      <a:pt x="176939" y="445993"/>
                    </a:cubicBezTo>
                    <a:cubicBezTo>
                      <a:pt x="125488" y="390749"/>
                      <a:pt x="37647" y="295083"/>
                      <a:pt x="15059" y="230407"/>
                    </a:cubicBezTo>
                    <a:cubicBezTo>
                      <a:pt x="1" y="188637"/>
                      <a:pt x="3765" y="146867"/>
                      <a:pt x="11294" y="114530"/>
                    </a:cubicBezTo>
                    <a:cubicBezTo>
                      <a:pt x="17569" y="87581"/>
                      <a:pt x="31373" y="66023"/>
                      <a:pt x="50196" y="48506"/>
                    </a:cubicBezTo>
                    <a:cubicBezTo>
                      <a:pt x="74038" y="26948"/>
                      <a:pt x="119214" y="5389"/>
                      <a:pt x="150586" y="2694"/>
                    </a:cubicBezTo>
                    <a:cubicBezTo>
                      <a:pt x="175684" y="0"/>
                      <a:pt x="194507" y="4042"/>
                      <a:pt x="222114" y="18863"/>
                    </a:cubicBezTo>
                    <a:cubicBezTo>
                      <a:pt x="273564" y="48506"/>
                      <a:pt x="356386" y="165731"/>
                      <a:pt x="410346" y="215585"/>
                    </a:cubicBezTo>
                    <a:cubicBezTo>
                      <a:pt x="447993" y="250618"/>
                      <a:pt x="460541" y="265440"/>
                      <a:pt x="510736" y="297777"/>
                    </a:cubicBezTo>
                    <a:cubicBezTo>
                      <a:pt x="628695" y="375927"/>
                      <a:pt x="1002649" y="580734"/>
                      <a:pt x="1140686" y="622503"/>
                    </a:cubicBezTo>
                    <a:cubicBezTo>
                      <a:pt x="1203430" y="641367"/>
                      <a:pt x="1228528" y="627893"/>
                      <a:pt x="1283742" y="638672"/>
                    </a:cubicBezTo>
                    <a:cubicBezTo>
                      <a:pt x="1361545" y="653494"/>
                      <a:pt x="1468210" y="695264"/>
                      <a:pt x="1561071" y="710085"/>
                    </a:cubicBezTo>
                    <a:cubicBezTo>
                      <a:pt x="1653932" y="724907"/>
                      <a:pt x="1743028" y="742423"/>
                      <a:pt x="1842164" y="731644"/>
                    </a:cubicBezTo>
                    <a:cubicBezTo>
                      <a:pt x="1957612" y="719517"/>
                      <a:pt x="2109453" y="617114"/>
                      <a:pt x="2212353" y="621156"/>
                    </a:cubicBezTo>
                    <a:cubicBezTo>
                      <a:pt x="2286391" y="623851"/>
                      <a:pt x="2374232" y="645409"/>
                      <a:pt x="2400585" y="691221"/>
                    </a:cubicBezTo>
                    <a:cubicBezTo>
                      <a:pt x="2426937" y="735686"/>
                      <a:pt x="2405604" y="839437"/>
                      <a:pt x="2376742" y="890638"/>
                    </a:cubicBezTo>
                    <a:cubicBezTo>
                      <a:pt x="2347880" y="940492"/>
                      <a:pt x="2280116" y="974178"/>
                      <a:pt x="2231176" y="995736"/>
                    </a:cubicBezTo>
                    <a:cubicBezTo>
                      <a:pt x="2189765" y="1014600"/>
                      <a:pt x="2155883" y="1014600"/>
                      <a:pt x="2104433" y="1019990"/>
                    </a:cubicBezTo>
                    <a:cubicBezTo>
                      <a:pt x="2026631" y="1028074"/>
                      <a:pt x="1873536" y="1033464"/>
                      <a:pt x="1809537" y="1025379"/>
                    </a:cubicBezTo>
                    <a:cubicBezTo>
                      <a:pt x="1778165" y="1021337"/>
                      <a:pt x="1760596" y="1018642"/>
                      <a:pt x="1739264" y="1006516"/>
                    </a:cubicBezTo>
                    <a:cubicBezTo>
                      <a:pt x="1719185" y="994389"/>
                      <a:pt x="1699107" y="975525"/>
                      <a:pt x="1685304" y="955314"/>
                    </a:cubicBezTo>
                    <a:cubicBezTo>
                      <a:pt x="1671500" y="935103"/>
                      <a:pt x="1661461" y="908154"/>
                      <a:pt x="1658951" y="883901"/>
                    </a:cubicBezTo>
                    <a:cubicBezTo>
                      <a:pt x="1656441" y="858300"/>
                      <a:pt x="1658951" y="830005"/>
                      <a:pt x="1667735" y="805751"/>
                    </a:cubicBezTo>
                    <a:cubicBezTo>
                      <a:pt x="1676519" y="782845"/>
                      <a:pt x="1689068" y="758592"/>
                      <a:pt x="1709146" y="742423"/>
                    </a:cubicBezTo>
                    <a:cubicBezTo>
                      <a:pt x="1732989" y="722212"/>
                      <a:pt x="1766871" y="707390"/>
                      <a:pt x="1809537" y="702001"/>
                    </a:cubicBezTo>
                    <a:cubicBezTo>
                      <a:pt x="1882320" y="693916"/>
                      <a:pt x="2042944" y="695264"/>
                      <a:pt x="2106943" y="751855"/>
                    </a:cubicBezTo>
                    <a:cubicBezTo>
                      <a:pt x="2165923" y="804404"/>
                      <a:pt x="2213608" y="952619"/>
                      <a:pt x="2193530" y="1014600"/>
                    </a:cubicBezTo>
                    <a:cubicBezTo>
                      <a:pt x="2177216" y="1065802"/>
                      <a:pt x="2103179" y="1091402"/>
                      <a:pt x="2041689" y="1115656"/>
                    </a:cubicBezTo>
                    <a:cubicBezTo>
                      <a:pt x="1963887" y="1146646"/>
                      <a:pt x="1817066" y="1169552"/>
                      <a:pt x="1754322" y="1164162"/>
                    </a:cubicBezTo>
                    <a:cubicBezTo>
                      <a:pt x="1722950" y="1161468"/>
                      <a:pt x="1706637" y="1156078"/>
                      <a:pt x="1686559" y="1139909"/>
                    </a:cubicBezTo>
                    <a:cubicBezTo>
                      <a:pt x="1661461" y="1121045"/>
                      <a:pt x="1631344" y="1083318"/>
                      <a:pt x="1622560" y="1049633"/>
                    </a:cubicBezTo>
                    <a:cubicBezTo>
                      <a:pt x="1613776" y="1015947"/>
                      <a:pt x="1617540" y="968788"/>
                      <a:pt x="1631344" y="936450"/>
                    </a:cubicBezTo>
                    <a:cubicBezTo>
                      <a:pt x="1645148" y="904112"/>
                      <a:pt x="1666480" y="878511"/>
                      <a:pt x="1706637" y="858300"/>
                    </a:cubicBezTo>
                    <a:cubicBezTo>
                      <a:pt x="1791968" y="813836"/>
                      <a:pt x="2044199" y="766676"/>
                      <a:pt x="2167178" y="796319"/>
                    </a:cubicBezTo>
                    <a:cubicBezTo>
                      <a:pt x="2260039" y="819225"/>
                      <a:pt x="2376742" y="893333"/>
                      <a:pt x="2391801" y="949924"/>
                    </a:cubicBezTo>
                    <a:cubicBezTo>
                      <a:pt x="2401840" y="990347"/>
                      <a:pt x="2361684" y="1050980"/>
                      <a:pt x="2329057" y="1081970"/>
                    </a:cubicBezTo>
                    <a:cubicBezTo>
                      <a:pt x="2293920" y="1115656"/>
                      <a:pt x="2231176" y="1127782"/>
                      <a:pt x="2180981" y="1138562"/>
                    </a:cubicBezTo>
                    <a:cubicBezTo>
                      <a:pt x="2133295" y="1147994"/>
                      <a:pt x="2085610" y="1152036"/>
                      <a:pt x="2036670" y="1143951"/>
                    </a:cubicBezTo>
                    <a:cubicBezTo>
                      <a:pt x="1982710" y="1134520"/>
                      <a:pt x="1904907" y="1115656"/>
                      <a:pt x="1869771" y="1077928"/>
                    </a:cubicBezTo>
                    <a:cubicBezTo>
                      <a:pt x="1839654" y="1045590"/>
                      <a:pt x="1819576" y="951272"/>
                      <a:pt x="1824595" y="948577"/>
                    </a:cubicBezTo>
                    <a:cubicBezTo>
                      <a:pt x="1828360" y="945882"/>
                      <a:pt x="1864751" y="995736"/>
                      <a:pt x="1862242" y="998431"/>
                    </a:cubicBezTo>
                    <a:cubicBezTo>
                      <a:pt x="1859732" y="1002473"/>
                      <a:pt x="1818321" y="979567"/>
                      <a:pt x="1800753" y="960703"/>
                    </a:cubicBezTo>
                    <a:cubicBezTo>
                      <a:pt x="1779420" y="936450"/>
                      <a:pt x="1756832" y="893333"/>
                      <a:pt x="1754322" y="858300"/>
                    </a:cubicBezTo>
                    <a:cubicBezTo>
                      <a:pt x="1751812" y="823268"/>
                      <a:pt x="1763106" y="777456"/>
                      <a:pt x="1783184" y="749160"/>
                    </a:cubicBezTo>
                    <a:cubicBezTo>
                      <a:pt x="1803262" y="720864"/>
                      <a:pt x="1834634" y="699306"/>
                      <a:pt x="1872281" y="687179"/>
                    </a:cubicBezTo>
                    <a:cubicBezTo>
                      <a:pt x="1923731" y="669663"/>
                      <a:pt x="2009063" y="679095"/>
                      <a:pt x="2071807" y="683137"/>
                    </a:cubicBezTo>
                    <a:cubicBezTo>
                      <a:pt x="2127021" y="685832"/>
                      <a:pt x="2182236" y="681789"/>
                      <a:pt x="2227411" y="704695"/>
                    </a:cubicBezTo>
                    <a:cubicBezTo>
                      <a:pt x="2273842" y="727601"/>
                      <a:pt x="2302704" y="794972"/>
                      <a:pt x="2347880" y="819225"/>
                    </a:cubicBezTo>
                    <a:cubicBezTo>
                      <a:pt x="2390546" y="843479"/>
                      <a:pt x="2448270" y="850216"/>
                      <a:pt x="2490936" y="854258"/>
                    </a:cubicBezTo>
                    <a:cubicBezTo>
                      <a:pt x="2526073" y="856953"/>
                      <a:pt x="2557445" y="840784"/>
                      <a:pt x="2587562" y="846174"/>
                    </a:cubicBezTo>
                    <a:cubicBezTo>
                      <a:pt x="2617679" y="851563"/>
                      <a:pt x="2651561" y="866385"/>
                      <a:pt x="2674149" y="887943"/>
                    </a:cubicBezTo>
                    <a:cubicBezTo>
                      <a:pt x="2696736" y="909502"/>
                      <a:pt x="2715560" y="945882"/>
                      <a:pt x="2720579" y="978220"/>
                    </a:cubicBezTo>
                    <a:cubicBezTo>
                      <a:pt x="2725599" y="1010558"/>
                      <a:pt x="2719324" y="1050980"/>
                      <a:pt x="2705521" y="1080623"/>
                    </a:cubicBezTo>
                    <a:cubicBezTo>
                      <a:pt x="2691717" y="1108919"/>
                      <a:pt x="2664110" y="1138562"/>
                      <a:pt x="2636502" y="1152036"/>
                    </a:cubicBezTo>
                    <a:cubicBezTo>
                      <a:pt x="2608895" y="1165510"/>
                      <a:pt x="2571249" y="1170900"/>
                      <a:pt x="2541131" y="1164162"/>
                    </a:cubicBezTo>
                    <a:cubicBezTo>
                      <a:pt x="2511014" y="1157425"/>
                      <a:pt x="2478387" y="1135867"/>
                      <a:pt x="2458309" y="1111613"/>
                    </a:cubicBezTo>
                    <a:cubicBezTo>
                      <a:pt x="2438231" y="1087360"/>
                      <a:pt x="2425682" y="1042896"/>
                      <a:pt x="2421918" y="1015947"/>
                    </a:cubicBezTo>
                    <a:cubicBezTo>
                      <a:pt x="2419408" y="997084"/>
                      <a:pt x="2420663" y="983609"/>
                      <a:pt x="2426937" y="964746"/>
                    </a:cubicBezTo>
                    <a:cubicBezTo>
                      <a:pt x="2435722" y="939145"/>
                      <a:pt x="2462074" y="897375"/>
                      <a:pt x="2480897" y="878511"/>
                    </a:cubicBezTo>
                    <a:cubicBezTo>
                      <a:pt x="2494701" y="865037"/>
                      <a:pt x="2508505" y="859648"/>
                      <a:pt x="2523563" y="854258"/>
                    </a:cubicBezTo>
                    <a:cubicBezTo>
                      <a:pt x="2538622" y="848868"/>
                      <a:pt x="2552426" y="843479"/>
                      <a:pt x="2571249" y="844826"/>
                    </a:cubicBezTo>
                    <a:cubicBezTo>
                      <a:pt x="2596346" y="846174"/>
                      <a:pt x="2637757" y="858300"/>
                      <a:pt x="2661600" y="877164"/>
                    </a:cubicBezTo>
                    <a:cubicBezTo>
                      <a:pt x="2685443" y="897375"/>
                      <a:pt x="2708030" y="936450"/>
                      <a:pt x="2716815" y="962051"/>
                    </a:cubicBezTo>
                    <a:cubicBezTo>
                      <a:pt x="2723089" y="980915"/>
                      <a:pt x="2724344" y="994389"/>
                      <a:pt x="2721834" y="1013253"/>
                    </a:cubicBezTo>
                    <a:cubicBezTo>
                      <a:pt x="2718069" y="1040201"/>
                      <a:pt x="2706775" y="1084665"/>
                      <a:pt x="2687952" y="1110266"/>
                    </a:cubicBezTo>
                    <a:cubicBezTo>
                      <a:pt x="2669129" y="1134520"/>
                      <a:pt x="2642777" y="1150688"/>
                      <a:pt x="2606385" y="1162815"/>
                    </a:cubicBezTo>
                    <a:cubicBezTo>
                      <a:pt x="2546151" y="1181679"/>
                      <a:pt x="2423173" y="1183026"/>
                      <a:pt x="2352900" y="1172247"/>
                    </a:cubicBezTo>
                    <a:cubicBezTo>
                      <a:pt x="2300195" y="1164162"/>
                      <a:pt x="2255019" y="1152036"/>
                      <a:pt x="2218627" y="1123740"/>
                    </a:cubicBezTo>
                    <a:cubicBezTo>
                      <a:pt x="2182236" y="1095445"/>
                      <a:pt x="2178471" y="1028074"/>
                      <a:pt x="2135805" y="1003821"/>
                    </a:cubicBezTo>
                    <a:cubicBezTo>
                      <a:pt x="2075571" y="970135"/>
                      <a:pt x="1921221" y="1014600"/>
                      <a:pt x="1863496" y="998431"/>
                    </a:cubicBezTo>
                    <a:cubicBezTo>
                      <a:pt x="1833379" y="990347"/>
                      <a:pt x="1818321" y="978220"/>
                      <a:pt x="1800753" y="960703"/>
                    </a:cubicBezTo>
                    <a:cubicBezTo>
                      <a:pt x="1784439" y="943187"/>
                      <a:pt x="1769380" y="918934"/>
                      <a:pt x="1761851" y="896028"/>
                    </a:cubicBezTo>
                    <a:cubicBezTo>
                      <a:pt x="1754322" y="873122"/>
                      <a:pt x="1750557" y="846174"/>
                      <a:pt x="1755577" y="820573"/>
                    </a:cubicBezTo>
                    <a:cubicBezTo>
                      <a:pt x="1761851" y="788235"/>
                      <a:pt x="1784439" y="743770"/>
                      <a:pt x="1807027" y="720864"/>
                    </a:cubicBezTo>
                    <a:cubicBezTo>
                      <a:pt x="1825850" y="702001"/>
                      <a:pt x="1848438" y="691221"/>
                      <a:pt x="1872281" y="687179"/>
                    </a:cubicBezTo>
                    <a:cubicBezTo>
                      <a:pt x="1899888" y="681789"/>
                      <a:pt x="1935025" y="683137"/>
                      <a:pt x="1962632" y="699306"/>
                    </a:cubicBezTo>
                    <a:cubicBezTo>
                      <a:pt x="1999023" y="720864"/>
                      <a:pt x="2021611" y="808446"/>
                      <a:pt x="2063022" y="825962"/>
                    </a:cubicBezTo>
                    <a:cubicBezTo>
                      <a:pt x="2100669" y="842131"/>
                      <a:pt x="2186000" y="794972"/>
                      <a:pt x="2196040" y="813836"/>
                    </a:cubicBezTo>
                    <a:cubicBezTo>
                      <a:pt x="2207334" y="834047"/>
                      <a:pt x="2100669" y="909502"/>
                      <a:pt x="2099414" y="959356"/>
                    </a:cubicBezTo>
                    <a:cubicBezTo>
                      <a:pt x="2098159" y="1009210"/>
                      <a:pt x="2202314" y="1079276"/>
                      <a:pt x="2186000" y="1114308"/>
                    </a:cubicBezTo>
                    <a:cubicBezTo>
                      <a:pt x="2160903" y="1168205"/>
                      <a:pt x="1867261" y="1160120"/>
                      <a:pt x="1789459" y="1161468"/>
                    </a:cubicBezTo>
                    <a:cubicBezTo>
                      <a:pt x="1756832" y="1162815"/>
                      <a:pt x="1740518" y="1164162"/>
                      <a:pt x="1719185" y="1156078"/>
                    </a:cubicBezTo>
                    <a:cubicBezTo>
                      <a:pt x="1697852" y="1147994"/>
                      <a:pt x="1675265" y="1133172"/>
                      <a:pt x="1658951" y="1115656"/>
                    </a:cubicBezTo>
                    <a:cubicBezTo>
                      <a:pt x="1642638" y="1098139"/>
                      <a:pt x="1628834" y="1073886"/>
                      <a:pt x="1622560" y="1049633"/>
                    </a:cubicBezTo>
                    <a:cubicBezTo>
                      <a:pt x="1616285" y="1025379"/>
                      <a:pt x="1615030" y="997084"/>
                      <a:pt x="1620050" y="972830"/>
                    </a:cubicBezTo>
                    <a:cubicBezTo>
                      <a:pt x="1625069" y="948577"/>
                      <a:pt x="1633853" y="924323"/>
                      <a:pt x="1650167" y="904112"/>
                    </a:cubicBezTo>
                    <a:cubicBezTo>
                      <a:pt x="1670245" y="879859"/>
                      <a:pt x="1701617" y="862343"/>
                      <a:pt x="1740518" y="847521"/>
                    </a:cubicBezTo>
                    <a:cubicBezTo>
                      <a:pt x="1800753" y="824615"/>
                      <a:pt x="1952593" y="768024"/>
                      <a:pt x="1987730" y="804404"/>
                    </a:cubicBezTo>
                    <a:cubicBezTo>
                      <a:pt x="2020356" y="838089"/>
                      <a:pt x="1999023" y="1007863"/>
                      <a:pt x="1958867" y="1041548"/>
                    </a:cubicBezTo>
                    <a:cubicBezTo>
                      <a:pt x="1922476" y="1072539"/>
                      <a:pt x="1818321" y="1036158"/>
                      <a:pt x="1773145" y="1021337"/>
                    </a:cubicBezTo>
                    <a:cubicBezTo>
                      <a:pt x="1745538" y="1011905"/>
                      <a:pt x="1726715" y="1003821"/>
                      <a:pt x="1709146" y="984957"/>
                    </a:cubicBezTo>
                    <a:cubicBezTo>
                      <a:pt x="1687813" y="962051"/>
                      <a:pt x="1665225" y="916239"/>
                      <a:pt x="1658951" y="883901"/>
                    </a:cubicBezTo>
                    <a:cubicBezTo>
                      <a:pt x="1653932" y="856953"/>
                      <a:pt x="1658951" y="830005"/>
                      <a:pt x="1667735" y="805751"/>
                    </a:cubicBezTo>
                    <a:cubicBezTo>
                      <a:pt x="1676519" y="782845"/>
                      <a:pt x="1689068" y="758592"/>
                      <a:pt x="1709146" y="742423"/>
                    </a:cubicBezTo>
                    <a:cubicBezTo>
                      <a:pt x="1732989" y="722212"/>
                      <a:pt x="1764361" y="710085"/>
                      <a:pt x="1809537" y="702001"/>
                    </a:cubicBezTo>
                    <a:cubicBezTo>
                      <a:pt x="1894869" y="685832"/>
                      <a:pt x="2120747" y="646757"/>
                      <a:pt x="2187255" y="703348"/>
                    </a:cubicBezTo>
                    <a:cubicBezTo>
                      <a:pt x="2236196" y="745118"/>
                      <a:pt x="2258784" y="873122"/>
                      <a:pt x="2236196" y="918934"/>
                    </a:cubicBezTo>
                    <a:cubicBezTo>
                      <a:pt x="2217373" y="958009"/>
                      <a:pt x="2150864" y="960703"/>
                      <a:pt x="2094394" y="979567"/>
                    </a:cubicBezTo>
                    <a:cubicBezTo>
                      <a:pt x="2016592" y="1006516"/>
                      <a:pt x="1916201" y="1048285"/>
                      <a:pt x="1810792" y="1056370"/>
                    </a:cubicBezTo>
                    <a:cubicBezTo>
                      <a:pt x="1684049" y="1065802"/>
                      <a:pt x="1524679" y="1040201"/>
                      <a:pt x="1385387" y="1010558"/>
                    </a:cubicBezTo>
                    <a:cubicBezTo>
                      <a:pt x="1246096" y="980915"/>
                      <a:pt x="1110569" y="931061"/>
                      <a:pt x="975042" y="878511"/>
                    </a:cubicBezTo>
                    <a:cubicBezTo>
                      <a:pt x="838260" y="824615"/>
                      <a:pt x="697713" y="761287"/>
                      <a:pt x="568461" y="692569"/>
                    </a:cubicBezTo>
                    <a:cubicBezTo>
                      <a:pt x="442973" y="626546"/>
                      <a:pt x="292387" y="533574"/>
                      <a:pt x="208310" y="474288"/>
                    </a:cubicBezTo>
                    <a:cubicBezTo>
                      <a:pt x="159370" y="439256"/>
                      <a:pt x="130508" y="421739"/>
                      <a:pt x="99136" y="384012"/>
                    </a:cubicBezTo>
                    <a:cubicBezTo>
                      <a:pt x="65254" y="342242"/>
                      <a:pt x="30118" y="273524"/>
                      <a:pt x="15059" y="230407"/>
                    </a:cubicBezTo>
                    <a:cubicBezTo>
                      <a:pt x="5020" y="202111"/>
                      <a:pt x="0" y="180553"/>
                      <a:pt x="3765" y="153604"/>
                    </a:cubicBezTo>
                    <a:cubicBezTo>
                      <a:pt x="8785" y="121267"/>
                      <a:pt x="28863" y="72760"/>
                      <a:pt x="50196" y="48506"/>
                    </a:cubicBezTo>
                    <a:cubicBezTo>
                      <a:pt x="67764" y="28295"/>
                      <a:pt x="91607" y="16169"/>
                      <a:pt x="114194" y="9431"/>
                    </a:cubicBezTo>
                    <a:cubicBezTo>
                      <a:pt x="136782" y="2694"/>
                      <a:pt x="164390" y="1347"/>
                      <a:pt x="186978" y="6737"/>
                    </a:cubicBezTo>
                    <a:cubicBezTo>
                      <a:pt x="210820" y="12126"/>
                      <a:pt x="230898" y="20211"/>
                      <a:pt x="253486" y="40422"/>
                    </a:cubicBezTo>
                    <a:cubicBezTo>
                      <a:pt x="291133" y="72760"/>
                      <a:pt x="313720" y="149562"/>
                      <a:pt x="370190" y="207501"/>
                    </a:cubicBezTo>
                    <a:cubicBezTo>
                      <a:pt x="458032" y="297777"/>
                      <a:pt x="636224" y="425781"/>
                      <a:pt x="756693" y="494499"/>
                    </a:cubicBezTo>
                    <a:cubicBezTo>
                      <a:pt x="850809" y="548396"/>
                      <a:pt x="922337" y="573997"/>
                      <a:pt x="1022727" y="604987"/>
                    </a:cubicBezTo>
                    <a:cubicBezTo>
                      <a:pt x="1146960" y="642715"/>
                      <a:pt x="1307585" y="676400"/>
                      <a:pt x="1448131" y="689874"/>
                    </a:cubicBezTo>
                    <a:cubicBezTo>
                      <a:pt x="1582404" y="703348"/>
                      <a:pt x="1749302" y="677747"/>
                      <a:pt x="1848438" y="689874"/>
                    </a:cubicBezTo>
                    <a:cubicBezTo>
                      <a:pt x="1907417" y="696611"/>
                      <a:pt x="1942554" y="726254"/>
                      <a:pt x="1987730" y="724907"/>
                    </a:cubicBezTo>
                    <a:cubicBezTo>
                      <a:pt x="2031650" y="723559"/>
                      <a:pt x="2073061" y="689874"/>
                      <a:pt x="2116982" y="680442"/>
                    </a:cubicBezTo>
                    <a:cubicBezTo>
                      <a:pt x="2162158" y="671010"/>
                      <a:pt x="2211098" y="676400"/>
                      <a:pt x="2256274" y="665621"/>
                    </a:cubicBezTo>
                    <a:cubicBezTo>
                      <a:pt x="2300195" y="654841"/>
                      <a:pt x="2340351" y="609029"/>
                      <a:pt x="2381762" y="614419"/>
                    </a:cubicBezTo>
                    <a:cubicBezTo>
                      <a:pt x="2426937" y="619809"/>
                      <a:pt x="2500975" y="658883"/>
                      <a:pt x="2517289" y="708738"/>
                    </a:cubicBezTo>
                    <a:cubicBezTo>
                      <a:pt x="2539876" y="776108"/>
                      <a:pt x="2463329" y="953966"/>
                      <a:pt x="2428192" y="1009210"/>
                    </a:cubicBezTo>
                    <a:cubicBezTo>
                      <a:pt x="2410624" y="1037506"/>
                      <a:pt x="2395565" y="1048285"/>
                      <a:pt x="2371723" y="1059064"/>
                    </a:cubicBezTo>
                    <a:cubicBezTo>
                      <a:pt x="2342860" y="1071191"/>
                      <a:pt x="2297685" y="1077928"/>
                      <a:pt x="2265058" y="1068496"/>
                    </a:cubicBezTo>
                    <a:cubicBezTo>
                      <a:pt x="2232431" y="1059064"/>
                      <a:pt x="2196040" y="1029421"/>
                      <a:pt x="2178471" y="998431"/>
                    </a:cubicBezTo>
                    <a:cubicBezTo>
                      <a:pt x="2160903" y="967441"/>
                      <a:pt x="2155883" y="912197"/>
                      <a:pt x="2157138" y="885248"/>
                    </a:cubicBezTo>
                    <a:cubicBezTo>
                      <a:pt x="2157138" y="869080"/>
                      <a:pt x="2158393" y="863690"/>
                      <a:pt x="2167177" y="847521"/>
                    </a:cubicBezTo>
                    <a:cubicBezTo>
                      <a:pt x="2188510" y="807099"/>
                      <a:pt x="2265058" y="684484"/>
                      <a:pt x="2329057" y="657536"/>
                    </a:cubicBezTo>
                    <a:cubicBezTo>
                      <a:pt x="2386781" y="633283"/>
                      <a:pt x="2479642" y="645409"/>
                      <a:pt x="2527328" y="672358"/>
                    </a:cubicBezTo>
                    <a:cubicBezTo>
                      <a:pt x="2564974" y="693916"/>
                      <a:pt x="2564974" y="768024"/>
                      <a:pt x="2605130" y="781498"/>
                    </a:cubicBezTo>
                    <a:cubicBezTo>
                      <a:pt x="2667874" y="803056"/>
                      <a:pt x="2844812" y="685832"/>
                      <a:pt x="2896262" y="680442"/>
                    </a:cubicBezTo>
                    <a:cubicBezTo>
                      <a:pt x="2913831" y="679095"/>
                      <a:pt x="2918850" y="681789"/>
                      <a:pt x="2932654" y="685832"/>
                    </a:cubicBezTo>
                    <a:cubicBezTo>
                      <a:pt x="2951477" y="692569"/>
                      <a:pt x="2979084" y="706043"/>
                      <a:pt x="2996653" y="722212"/>
                    </a:cubicBezTo>
                    <a:cubicBezTo>
                      <a:pt x="3014221" y="739728"/>
                      <a:pt x="3029279" y="762634"/>
                      <a:pt x="3038064" y="786887"/>
                    </a:cubicBezTo>
                    <a:cubicBezTo>
                      <a:pt x="3046848" y="811141"/>
                      <a:pt x="3049358" y="839437"/>
                      <a:pt x="3045593" y="865037"/>
                    </a:cubicBezTo>
                    <a:cubicBezTo>
                      <a:pt x="3041828" y="890638"/>
                      <a:pt x="3033044" y="917586"/>
                      <a:pt x="3019241" y="937798"/>
                    </a:cubicBezTo>
                    <a:cubicBezTo>
                      <a:pt x="3005437" y="958009"/>
                      <a:pt x="2987869" y="978220"/>
                      <a:pt x="2965281" y="988999"/>
                    </a:cubicBezTo>
                    <a:cubicBezTo>
                      <a:pt x="2937673" y="1002473"/>
                      <a:pt x="2902537" y="1009210"/>
                      <a:pt x="2858616" y="1005168"/>
                    </a:cubicBezTo>
                    <a:cubicBezTo>
                      <a:pt x="2787088" y="998431"/>
                      <a:pt x="2651561" y="953966"/>
                      <a:pt x="2577523" y="902765"/>
                    </a:cubicBezTo>
                    <a:cubicBezTo>
                      <a:pt x="2514779" y="859648"/>
                      <a:pt x="2444506" y="782845"/>
                      <a:pt x="2433212" y="735686"/>
                    </a:cubicBezTo>
                    <a:cubicBezTo>
                      <a:pt x="2426937" y="707390"/>
                      <a:pt x="2438231" y="683137"/>
                      <a:pt x="2449525" y="660231"/>
                    </a:cubicBezTo>
                    <a:cubicBezTo>
                      <a:pt x="2460819" y="637325"/>
                      <a:pt x="2478387" y="615766"/>
                      <a:pt x="2498466" y="600945"/>
                    </a:cubicBezTo>
                    <a:cubicBezTo>
                      <a:pt x="2517289" y="586123"/>
                      <a:pt x="2542386" y="575344"/>
                      <a:pt x="2566229" y="572649"/>
                    </a:cubicBezTo>
                    <a:cubicBezTo>
                      <a:pt x="2590072" y="569954"/>
                      <a:pt x="2616424" y="572649"/>
                      <a:pt x="2639012" y="582081"/>
                    </a:cubicBezTo>
                    <a:cubicBezTo>
                      <a:pt x="2661600" y="591513"/>
                      <a:pt x="2684188" y="607682"/>
                      <a:pt x="2699246" y="626546"/>
                    </a:cubicBezTo>
                    <a:cubicBezTo>
                      <a:pt x="2715560" y="645409"/>
                      <a:pt x="2728109" y="666968"/>
                      <a:pt x="2733128" y="696611"/>
                    </a:cubicBezTo>
                    <a:cubicBezTo>
                      <a:pt x="2740657" y="739728"/>
                      <a:pt x="2746932" y="836742"/>
                      <a:pt x="2716815" y="866385"/>
                    </a:cubicBezTo>
                    <a:cubicBezTo>
                      <a:pt x="2685443" y="897375"/>
                      <a:pt x="2554935" y="898723"/>
                      <a:pt x="2541131" y="873122"/>
                    </a:cubicBezTo>
                    <a:cubicBezTo>
                      <a:pt x="2527328" y="848868"/>
                      <a:pt x="2588817" y="772066"/>
                      <a:pt x="2617679" y="728949"/>
                    </a:cubicBezTo>
                    <a:cubicBezTo>
                      <a:pt x="2644032" y="689874"/>
                      <a:pt x="2685443" y="619809"/>
                      <a:pt x="2704266" y="625198"/>
                    </a:cubicBezTo>
                    <a:cubicBezTo>
                      <a:pt x="2724344" y="630588"/>
                      <a:pt x="2751951" y="747813"/>
                      <a:pt x="2729363" y="774761"/>
                    </a:cubicBezTo>
                    <a:cubicBezTo>
                      <a:pt x="2699246" y="811141"/>
                      <a:pt x="2559955" y="780150"/>
                      <a:pt x="2475878" y="763982"/>
                    </a:cubicBezTo>
                    <a:cubicBezTo>
                      <a:pt x="2388036" y="747813"/>
                      <a:pt x="2298940" y="707390"/>
                      <a:pt x="2212353" y="673705"/>
                    </a:cubicBezTo>
                    <a:cubicBezTo>
                      <a:pt x="2125766" y="638672"/>
                      <a:pt x="2024121" y="598250"/>
                      <a:pt x="1956358" y="557828"/>
                    </a:cubicBezTo>
                    <a:cubicBezTo>
                      <a:pt x="1906162" y="528185"/>
                      <a:pt x="1873536" y="502584"/>
                      <a:pt x="1834634" y="468899"/>
                    </a:cubicBezTo>
                    <a:cubicBezTo>
                      <a:pt x="1794478" y="433866"/>
                      <a:pt x="1743028" y="396138"/>
                      <a:pt x="1721695" y="350326"/>
                    </a:cubicBezTo>
                    <a:cubicBezTo>
                      <a:pt x="1701617" y="307209"/>
                      <a:pt x="1687813" y="245228"/>
                      <a:pt x="1701617" y="203459"/>
                    </a:cubicBezTo>
                    <a:cubicBezTo>
                      <a:pt x="1716676" y="158994"/>
                      <a:pt x="1768126" y="110487"/>
                      <a:pt x="1813301" y="94318"/>
                    </a:cubicBezTo>
                    <a:cubicBezTo>
                      <a:pt x="1860987" y="76802"/>
                      <a:pt x="1931260" y="94318"/>
                      <a:pt x="1985220" y="107792"/>
                    </a:cubicBezTo>
                    <a:cubicBezTo>
                      <a:pt x="2036670" y="119919"/>
                      <a:pt x="2075571" y="148215"/>
                      <a:pt x="2132041" y="168426"/>
                    </a:cubicBezTo>
                    <a:cubicBezTo>
                      <a:pt x="2204824" y="194027"/>
                      <a:pt x="2315253" y="227712"/>
                      <a:pt x="2388036" y="243881"/>
                    </a:cubicBezTo>
                    <a:cubicBezTo>
                      <a:pt x="2441996" y="256008"/>
                      <a:pt x="2470858" y="260050"/>
                      <a:pt x="2529838" y="264092"/>
                    </a:cubicBezTo>
                    <a:cubicBezTo>
                      <a:pt x="2628973" y="270829"/>
                      <a:pt x="2834773" y="257355"/>
                      <a:pt x="2931399" y="264092"/>
                    </a:cubicBezTo>
                    <a:cubicBezTo>
                      <a:pt x="2985359" y="268134"/>
                      <a:pt x="3021750" y="260050"/>
                      <a:pt x="3058142" y="281608"/>
                    </a:cubicBezTo>
                    <a:cubicBezTo>
                      <a:pt x="3097043" y="304514"/>
                      <a:pt x="3125905" y="348979"/>
                      <a:pt x="3154767" y="402875"/>
                    </a:cubicBezTo>
                    <a:cubicBezTo>
                      <a:pt x="3198688" y="483720"/>
                      <a:pt x="3263942" y="650799"/>
                      <a:pt x="3265197" y="738381"/>
                    </a:cubicBezTo>
                    <a:cubicBezTo>
                      <a:pt x="3266452" y="794972"/>
                      <a:pt x="3243864" y="834047"/>
                      <a:pt x="3225041" y="877164"/>
                    </a:cubicBezTo>
                    <a:cubicBezTo>
                      <a:pt x="3206218" y="920281"/>
                      <a:pt x="3187395" y="951272"/>
                      <a:pt x="3152258" y="999778"/>
                    </a:cubicBezTo>
                    <a:cubicBezTo>
                      <a:pt x="3093278" y="1083318"/>
                      <a:pt x="2948967" y="1230186"/>
                      <a:pt x="2881204" y="1316420"/>
                    </a:cubicBezTo>
                    <a:cubicBezTo>
                      <a:pt x="2837283" y="1373011"/>
                      <a:pt x="2817205" y="1421518"/>
                      <a:pt x="2779559" y="1460593"/>
                    </a:cubicBezTo>
                    <a:cubicBezTo>
                      <a:pt x="2746931" y="1494278"/>
                      <a:pt x="2714305" y="1527963"/>
                      <a:pt x="2674149" y="1540090"/>
                    </a:cubicBezTo>
                    <a:cubicBezTo>
                      <a:pt x="2632738" y="1552217"/>
                      <a:pt x="2572503" y="1554912"/>
                      <a:pt x="2534857" y="1532006"/>
                    </a:cubicBezTo>
                    <a:cubicBezTo>
                      <a:pt x="2494701" y="1507752"/>
                      <a:pt x="2465839" y="1440382"/>
                      <a:pt x="2441996" y="1391875"/>
                    </a:cubicBezTo>
                    <a:cubicBezTo>
                      <a:pt x="2419408" y="1346063"/>
                      <a:pt x="2396820" y="1294861"/>
                      <a:pt x="2395565" y="1247702"/>
                    </a:cubicBezTo>
                    <a:cubicBezTo>
                      <a:pt x="2394311" y="1201890"/>
                      <a:pt x="2414388" y="1160120"/>
                      <a:pt x="2434467" y="1111614"/>
                    </a:cubicBezTo>
                    <a:cubicBezTo>
                      <a:pt x="2462074" y="1046938"/>
                      <a:pt x="2508504" y="922976"/>
                      <a:pt x="2554935" y="901417"/>
                    </a:cubicBezTo>
                    <a:cubicBezTo>
                      <a:pt x="2587562" y="886596"/>
                      <a:pt x="2632738" y="906807"/>
                      <a:pt x="2660345" y="925671"/>
                    </a:cubicBezTo>
                    <a:cubicBezTo>
                      <a:pt x="2687952" y="944535"/>
                      <a:pt x="2713050" y="986304"/>
                      <a:pt x="2723089" y="1017295"/>
                    </a:cubicBezTo>
                    <a:cubicBezTo>
                      <a:pt x="2731873" y="1042896"/>
                      <a:pt x="2730618" y="1071191"/>
                      <a:pt x="2725599" y="1095445"/>
                    </a:cubicBezTo>
                    <a:cubicBezTo>
                      <a:pt x="2720579" y="1119698"/>
                      <a:pt x="2708030" y="1146646"/>
                      <a:pt x="2692972" y="1165510"/>
                    </a:cubicBezTo>
                    <a:cubicBezTo>
                      <a:pt x="2677913" y="1184374"/>
                      <a:pt x="2664110" y="1193806"/>
                      <a:pt x="2635247" y="1209975"/>
                    </a:cubicBezTo>
                    <a:cubicBezTo>
                      <a:pt x="2566229" y="1247702"/>
                      <a:pt x="2361684" y="1317767"/>
                      <a:pt x="2262548" y="1343368"/>
                    </a:cubicBezTo>
                    <a:cubicBezTo>
                      <a:pt x="2198549" y="1359537"/>
                      <a:pt x="2162158" y="1364927"/>
                      <a:pt x="2101924" y="1368969"/>
                    </a:cubicBezTo>
                    <a:cubicBezTo>
                      <a:pt x="2024121" y="1374359"/>
                      <a:pt x="1938789" y="1378401"/>
                      <a:pt x="1834634" y="1367622"/>
                    </a:cubicBezTo>
                    <a:cubicBezTo>
                      <a:pt x="1681539" y="1351453"/>
                      <a:pt x="1405465" y="1286777"/>
                      <a:pt x="1277468" y="1253092"/>
                    </a:cubicBezTo>
                    <a:cubicBezTo>
                      <a:pt x="1208449" y="1235575"/>
                      <a:pt x="1170803" y="1223449"/>
                      <a:pt x="1120608" y="1203237"/>
                    </a:cubicBezTo>
                    <a:cubicBezTo>
                      <a:pt x="1072922" y="1184374"/>
                      <a:pt x="1044060" y="1169552"/>
                      <a:pt x="986336" y="1138562"/>
                    </a:cubicBezTo>
                    <a:cubicBezTo>
                      <a:pt x="874651" y="1077928"/>
                      <a:pt x="645009" y="955314"/>
                      <a:pt x="503207" y="847521"/>
                    </a:cubicBezTo>
                    <a:cubicBezTo>
                      <a:pt x="376464" y="750507"/>
                      <a:pt x="248467" y="633283"/>
                      <a:pt x="169409" y="532227"/>
                    </a:cubicBezTo>
                    <a:cubicBezTo>
                      <a:pt x="111685" y="459467"/>
                      <a:pt x="62744" y="379969"/>
                      <a:pt x="47686" y="320683"/>
                    </a:cubicBezTo>
                    <a:cubicBezTo>
                      <a:pt x="38902" y="282956"/>
                      <a:pt x="42666" y="249271"/>
                      <a:pt x="51451" y="222322"/>
                    </a:cubicBezTo>
                    <a:cubicBezTo>
                      <a:pt x="58980" y="200764"/>
                      <a:pt x="72783" y="183247"/>
                      <a:pt x="87842" y="169773"/>
                    </a:cubicBezTo>
                    <a:cubicBezTo>
                      <a:pt x="102901" y="156299"/>
                      <a:pt x="121724" y="145520"/>
                      <a:pt x="143057" y="141478"/>
                    </a:cubicBezTo>
                    <a:cubicBezTo>
                      <a:pt x="169409" y="137436"/>
                      <a:pt x="209565" y="144173"/>
                      <a:pt x="233408" y="156299"/>
                    </a:cubicBezTo>
                    <a:cubicBezTo>
                      <a:pt x="253486" y="167079"/>
                      <a:pt x="278584" y="202111"/>
                      <a:pt x="278584" y="202111"/>
                    </a:cubicBezTo>
                  </a:path>
                </a:pathLst>
              </a:custGeom>
              <a:solidFill>
                <a:srgbClr val="FFFFFF"/>
              </a:solidFill>
              <a:ln cap="sq">
                <a:noFill/>
                <a:prstDash val="solid"/>
                <a:miter/>
              </a:ln>
            </p:spPr>
          </p:sp>
        </p:grpSp>
        <p:sp>
          <p:nvSpPr>
            <p:cNvPr name="Freeform 10" id="10"/>
            <p:cNvSpPr/>
            <p:nvPr/>
          </p:nvSpPr>
          <p:spPr>
            <a:xfrm flipH="false" flipV="true" rot="458233">
              <a:off x="52951" y="177771"/>
              <a:ext cx="2740649" cy="979782"/>
            </a:xfrm>
            <a:custGeom>
              <a:avLst/>
              <a:gdLst/>
              <a:ahLst/>
              <a:cxnLst/>
              <a:rect r="r" b="b" t="t" l="l"/>
              <a:pathLst>
                <a:path h="979782" w="2740649">
                  <a:moveTo>
                    <a:pt x="0" y="979782"/>
                  </a:moveTo>
                  <a:lnTo>
                    <a:pt x="2740649" y="979782"/>
                  </a:lnTo>
                  <a:lnTo>
                    <a:pt x="2740649" y="0"/>
                  </a:lnTo>
                  <a:lnTo>
                    <a:pt x="0" y="0"/>
                  </a:lnTo>
                  <a:lnTo>
                    <a:pt x="0" y="979782"/>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grpSp>
        <p:nvGrpSpPr>
          <p:cNvPr name="Group 11" id="11"/>
          <p:cNvGrpSpPr/>
          <p:nvPr/>
        </p:nvGrpSpPr>
        <p:grpSpPr>
          <a:xfrm rot="183778">
            <a:off x="10817302" y="1980529"/>
            <a:ext cx="1983577" cy="945562"/>
            <a:chOff x="0" y="0"/>
            <a:chExt cx="2644770" cy="1260749"/>
          </a:xfrm>
        </p:grpSpPr>
        <p:grpSp>
          <p:nvGrpSpPr>
            <p:cNvPr name="Group 12" id="12"/>
            <p:cNvGrpSpPr/>
            <p:nvPr/>
          </p:nvGrpSpPr>
          <p:grpSpPr>
            <a:xfrm rot="0">
              <a:off x="9494" y="0"/>
              <a:ext cx="2635276" cy="1238642"/>
              <a:chOff x="0" y="0"/>
              <a:chExt cx="2787907" cy="1310382"/>
            </a:xfrm>
          </p:grpSpPr>
          <p:sp>
            <p:nvSpPr>
              <p:cNvPr name="Freeform 13" id="13"/>
              <p:cNvSpPr/>
              <p:nvPr/>
            </p:nvSpPr>
            <p:spPr>
              <a:xfrm flipH="false" flipV="false" rot="0">
                <a:off x="49444" y="48111"/>
                <a:ext cx="2690285" cy="1219225"/>
              </a:xfrm>
              <a:custGeom>
                <a:avLst/>
                <a:gdLst/>
                <a:ahLst/>
                <a:cxnLst/>
                <a:rect r="r" b="b" t="t" l="l"/>
                <a:pathLst>
                  <a:path h="1219225" w="2690285">
                    <a:moveTo>
                      <a:pt x="24089" y="1011589"/>
                    </a:moveTo>
                    <a:cubicBezTo>
                      <a:pt x="276382" y="684943"/>
                      <a:pt x="305542" y="652025"/>
                      <a:pt x="346112" y="617841"/>
                    </a:cubicBezTo>
                    <a:cubicBezTo>
                      <a:pt x="385414" y="583658"/>
                      <a:pt x="422180" y="558336"/>
                      <a:pt x="474160" y="525418"/>
                    </a:cubicBezTo>
                    <a:cubicBezTo>
                      <a:pt x="546425" y="479840"/>
                      <a:pt x="650385" y="417802"/>
                      <a:pt x="740399" y="373490"/>
                    </a:cubicBezTo>
                    <a:cubicBezTo>
                      <a:pt x="829146" y="330444"/>
                      <a:pt x="933106" y="286131"/>
                      <a:pt x="1009174" y="259544"/>
                    </a:cubicBezTo>
                    <a:cubicBezTo>
                      <a:pt x="1063690" y="240553"/>
                      <a:pt x="1104260" y="229158"/>
                      <a:pt x="1152437" y="220296"/>
                    </a:cubicBezTo>
                    <a:cubicBezTo>
                      <a:pt x="1201881" y="210167"/>
                      <a:pt x="1239915" y="205103"/>
                      <a:pt x="1302038" y="202571"/>
                    </a:cubicBezTo>
                    <a:cubicBezTo>
                      <a:pt x="1403462" y="197506"/>
                      <a:pt x="1607579" y="201305"/>
                      <a:pt x="1706468" y="211433"/>
                    </a:cubicBezTo>
                    <a:cubicBezTo>
                      <a:pt x="1764787" y="216497"/>
                      <a:pt x="1792679" y="221562"/>
                      <a:pt x="1844659" y="235488"/>
                    </a:cubicBezTo>
                    <a:cubicBezTo>
                      <a:pt x="1915656" y="254480"/>
                      <a:pt x="2022152" y="297526"/>
                      <a:pt x="2089346" y="324113"/>
                    </a:cubicBezTo>
                    <a:cubicBezTo>
                      <a:pt x="2137522" y="343104"/>
                      <a:pt x="2175556" y="350701"/>
                      <a:pt x="2213591" y="374756"/>
                    </a:cubicBezTo>
                    <a:cubicBezTo>
                      <a:pt x="2252893" y="400077"/>
                      <a:pt x="2302337" y="432995"/>
                      <a:pt x="2318819" y="472243"/>
                    </a:cubicBezTo>
                    <a:cubicBezTo>
                      <a:pt x="2335300" y="511492"/>
                      <a:pt x="2332764" y="570997"/>
                      <a:pt x="2313747" y="610245"/>
                    </a:cubicBezTo>
                    <a:cubicBezTo>
                      <a:pt x="2293463" y="653291"/>
                      <a:pt x="2251625" y="703934"/>
                      <a:pt x="2195841" y="716595"/>
                    </a:cubicBezTo>
                    <a:cubicBezTo>
                      <a:pt x="2104559" y="736852"/>
                      <a:pt x="1929602" y="622906"/>
                      <a:pt x="1792679" y="593786"/>
                    </a:cubicBezTo>
                    <a:cubicBezTo>
                      <a:pt x="1654488" y="564666"/>
                      <a:pt x="1503619" y="550740"/>
                      <a:pt x="1369232" y="544409"/>
                    </a:cubicBezTo>
                    <a:cubicBezTo>
                      <a:pt x="1246254" y="538079"/>
                      <a:pt x="1092850" y="574795"/>
                      <a:pt x="1016781" y="550740"/>
                    </a:cubicBezTo>
                    <a:cubicBezTo>
                      <a:pt x="973676" y="536813"/>
                      <a:pt x="947052" y="511492"/>
                      <a:pt x="928035" y="486170"/>
                    </a:cubicBezTo>
                    <a:cubicBezTo>
                      <a:pt x="912821" y="465913"/>
                      <a:pt x="905214" y="441858"/>
                      <a:pt x="903946" y="416536"/>
                    </a:cubicBezTo>
                    <a:cubicBezTo>
                      <a:pt x="902679" y="384885"/>
                      <a:pt x="915357" y="336774"/>
                      <a:pt x="933106" y="310187"/>
                    </a:cubicBezTo>
                    <a:cubicBezTo>
                      <a:pt x="947052" y="288663"/>
                      <a:pt x="972408" y="273471"/>
                      <a:pt x="990157" y="263342"/>
                    </a:cubicBezTo>
                    <a:cubicBezTo>
                      <a:pt x="1002835" y="255746"/>
                      <a:pt x="1009174" y="253213"/>
                      <a:pt x="1024388" y="250681"/>
                    </a:cubicBezTo>
                    <a:cubicBezTo>
                      <a:pt x="1054815" y="244351"/>
                      <a:pt x="1101724" y="248149"/>
                      <a:pt x="1163847" y="248149"/>
                    </a:cubicBezTo>
                    <a:cubicBezTo>
                      <a:pt x="1288092" y="248149"/>
                      <a:pt x="1601240" y="250681"/>
                      <a:pt x="1725485" y="255746"/>
                    </a:cubicBezTo>
                    <a:cubicBezTo>
                      <a:pt x="1787608" y="258278"/>
                      <a:pt x="1812964" y="253213"/>
                      <a:pt x="1864944" y="264608"/>
                    </a:cubicBezTo>
                    <a:cubicBezTo>
                      <a:pt x="1938477" y="281067"/>
                      <a:pt x="2051311" y="331710"/>
                      <a:pt x="2119773" y="363361"/>
                    </a:cubicBezTo>
                    <a:cubicBezTo>
                      <a:pt x="2167950" y="384885"/>
                      <a:pt x="2199645" y="401344"/>
                      <a:pt x="2237679" y="426665"/>
                    </a:cubicBezTo>
                    <a:cubicBezTo>
                      <a:pt x="2275713" y="451986"/>
                      <a:pt x="2317551" y="481106"/>
                      <a:pt x="2347978" y="515290"/>
                    </a:cubicBezTo>
                    <a:cubicBezTo>
                      <a:pt x="2377138" y="548208"/>
                      <a:pt x="2415172" y="584924"/>
                      <a:pt x="2417708" y="626704"/>
                    </a:cubicBezTo>
                    <a:cubicBezTo>
                      <a:pt x="2421511" y="674814"/>
                      <a:pt x="2383477" y="753311"/>
                      <a:pt x="2346710" y="786229"/>
                    </a:cubicBezTo>
                    <a:cubicBezTo>
                      <a:pt x="2315015" y="814082"/>
                      <a:pt x="2265571" y="807752"/>
                      <a:pt x="2225001" y="824211"/>
                    </a:cubicBezTo>
                    <a:cubicBezTo>
                      <a:pt x="2179360" y="843202"/>
                      <a:pt x="2142594" y="871055"/>
                      <a:pt x="2088078" y="896377"/>
                    </a:cubicBezTo>
                    <a:cubicBezTo>
                      <a:pt x="2012009" y="930560"/>
                      <a:pt x="1890300" y="982469"/>
                      <a:pt x="1810428" y="1005259"/>
                    </a:cubicBezTo>
                    <a:cubicBezTo>
                      <a:pt x="1753377" y="1021718"/>
                      <a:pt x="1695058" y="1017919"/>
                      <a:pt x="1658291" y="1035644"/>
                    </a:cubicBezTo>
                    <a:cubicBezTo>
                      <a:pt x="1632935" y="1048305"/>
                      <a:pt x="1622793" y="1073626"/>
                      <a:pt x="1601240" y="1083755"/>
                    </a:cubicBezTo>
                    <a:cubicBezTo>
                      <a:pt x="1579687" y="1093883"/>
                      <a:pt x="1553064" y="1098948"/>
                      <a:pt x="1528975" y="1098948"/>
                    </a:cubicBezTo>
                    <a:cubicBezTo>
                      <a:pt x="1504887" y="1098948"/>
                      <a:pt x="1478263" y="1093883"/>
                      <a:pt x="1456710" y="1079957"/>
                    </a:cubicBezTo>
                    <a:cubicBezTo>
                      <a:pt x="1430086" y="1063498"/>
                      <a:pt x="1398391" y="1024250"/>
                      <a:pt x="1385713" y="995130"/>
                    </a:cubicBezTo>
                    <a:cubicBezTo>
                      <a:pt x="1375571" y="971075"/>
                      <a:pt x="1375571" y="945753"/>
                      <a:pt x="1379374" y="921698"/>
                    </a:cubicBezTo>
                    <a:cubicBezTo>
                      <a:pt x="1383177" y="897643"/>
                      <a:pt x="1390784" y="874853"/>
                      <a:pt x="1407266" y="853330"/>
                    </a:cubicBezTo>
                    <a:cubicBezTo>
                      <a:pt x="1430086" y="822945"/>
                      <a:pt x="1479531" y="788761"/>
                      <a:pt x="1520101" y="765971"/>
                    </a:cubicBezTo>
                    <a:cubicBezTo>
                      <a:pt x="1559403" y="743182"/>
                      <a:pt x="1603776" y="727989"/>
                      <a:pt x="1646881" y="714063"/>
                    </a:cubicBezTo>
                    <a:cubicBezTo>
                      <a:pt x="1689986" y="700136"/>
                      <a:pt x="1722950" y="695072"/>
                      <a:pt x="1778733" y="684943"/>
                    </a:cubicBezTo>
                    <a:cubicBezTo>
                      <a:pt x="1873818" y="668484"/>
                      <a:pt x="2050044" y="646961"/>
                      <a:pt x="2169217" y="638099"/>
                    </a:cubicBezTo>
                    <a:cubicBezTo>
                      <a:pt x="2268106" y="630502"/>
                      <a:pt x="2430386" y="605181"/>
                      <a:pt x="2441796" y="631768"/>
                    </a:cubicBezTo>
                    <a:cubicBezTo>
                      <a:pt x="2450670" y="650759"/>
                      <a:pt x="2342907" y="744448"/>
                      <a:pt x="2332764" y="738118"/>
                    </a:cubicBezTo>
                    <a:cubicBezTo>
                      <a:pt x="2323890" y="731788"/>
                      <a:pt x="2356853" y="607713"/>
                      <a:pt x="2378405" y="605181"/>
                    </a:cubicBezTo>
                    <a:cubicBezTo>
                      <a:pt x="2403762" y="602649"/>
                      <a:pt x="2432921" y="752045"/>
                      <a:pt x="2477294" y="777366"/>
                    </a:cubicBezTo>
                    <a:cubicBezTo>
                      <a:pt x="2514061" y="797623"/>
                      <a:pt x="2607879" y="758375"/>
                      <a:pt x="2614218" y="772302"/>
                    </a:cubicBezTo>
                    <a:cubicBezTo>
                      <a:pt x="2620557" y="786229"/>
                      <a:pt x="2549559" y="843202"/>
                      <a:pt x="2517864" y="860927"/>
                    </a:cubicBezTo>
                    <a:cubicBezTo>
                      <a:pt x="2493776" y="873587"/>
                      <a:pt x="2468420" y="878652"/>
                      <a:pt x="2444331" y="878652"/>
                    </a:cubicBezTo>
                    <a:cubicBezTo>
                      <a:pt x="2420243" y="878652"/>
                      <a:pt x="2394887" y="873587"/>
                      <a:pt x="2372067" y="859661"/>
                    </a:cubicBezTo>
                    <a:cubicBezTo>
                      <a:pt x="2345443" y="843202"/>
                      <a:pt x="2312480" y="806486"/>
                      <a:pt x="2299802" y="777366"/>
                    </a:cubicBezTo>
                    <a:cubicBezTo>
                      <a:pt x="2289659" y="753311"/>
                      <a:pt x="2288391" y="726723"/>
                      <a:pt x="2290927" y="702668"/>
                    </a:cubicBezTo>
                    <a:cubicBezTo>
                      <a:pt x="2293463" y="678613"/>
                      <a:pt x="2295998" y="649493"/>
                      <a:pt x="2317551" y="633034"/>
                    </a:cubicBezTo>
                    <a:cubicBezTo>
                      <a:pt x="2354317" y="603915"/>
                      <a:pt x="2539417" y="611511"/>
                      <a:pt x="2539417" y="606447"/>
                    </a:cubicBezTo>
                    <a:cubicBezTo>
                      <a:pt x="2539417" y="602649"/>
                      <a:pt x="2415172" y="578593"/>
                      <a:pt x="2398690" y="600116"/>
                    </a:cubicBezTo>
                    <a:cubicBezTo>
                      <a:pt x="2380941" y="624172"/>
                      <a:pt x="2420243" y="735586"/>
                      <a:pt x="2455742" y="755843"/>
                    </a:cubicBezTo>
                    <a:cubicBezTo>
                      <a:pt x="2487437" y="773568"/>
                      <a:pt x="2591397" y="729256"/>
                      <a:pt x="2591397" y="731788"/>
                    </a:cubicBezTo>
                    <a:cubicBezTo>
                      <a:pt x="2591397" y="734320"/>
                      <a:pt x="2479830" y="782430"/>
                      <a:pt x="2432921" y="777366"/>
                    </a:cubicBezTo>
                    <a:cubicBezTo>
                      <a:pt x="2391084" y="772302"/>
                      <a:pt x="2354317" y="743182"/>
                      <a:pt x="2318819" y="714063"/>
                    </a:cubicBezTo>
                    <a:cubicBezTo>
                      <a:pt x="2278249" y="679879"/>
                      <a:pt x="2231340" y="615309"/>
                      <a:pt x="2207252" y="576061"/>
                    </a:cubicBezTo>
                    <a:cubicBezTo>
                      <a:pt x="2192038" y="550740"/>
                      <a:pt x="2181896" y="531749"/>
                      <a:pt x="2178092" y="507693"/>
                    </a:cubicBezTo>
                    <a:cubicBezTo>
                      <a:pt x="2174289" y="483638"/>
                      <a:pt x="2176824" y="455785"/>
                      <a:pt x="2184431" y="432995"/>
                    </a:cubicBezTo>
                    <a:cubicBezTo>
                      <a:pt x="2192038" y="410206"/>
                      <a:pt x="2203448" y="387417"/>
                      <a:pt x="2223733" y="370958"/>
                    </a:cubicBezTo>
                    <a:cubicBezTo>
                      <a:pt x="2247821" y="350701"/>
                      <a:pt x="2294730" y="330444"/>
                      <a:pt x="2326425" y="326645"/>
                    </a:cubicBezTo>
                    <a:cubicBezTo>
                      <a:pt x="2351782" y="324113"/>
                      <a:pt x="2377138" y="331710"/>
                      <a:pt x="2398690" y="341838"/>
                    </a:cubicBezTo>
                    <a:cubicBezTo>
                      <a:pt x="2420243" y="351967"/>
                      <a:pt x="2457009" y="369692"/>
                      <a:pt x="2457009" y="389949"/>
                    </a:cubicBezTo>
                    <a:cubicBezTo>
                      <a:pt x="2455742" y="431729"/>
                      <a:pt x="2249089" y="587456"/>
                      <a:pt x="2208519" y="576061"/>
                    </a:cubicBezTo>
                    <a:cubicBezTo>
                      <a:pt x="2188235" y="570997"/>
                      <a:pt x="2183163" y="530483"/>
                      <a:pt x="2179360" y="506427"/>
                    </a:cubicBezTo>
                    <a:cubicBezTo>
                      <a:pt x="2175556" y="482372"/>
                      <a:pt x="2178092" y="455785"/>
                      <a:pt x="2185699" y="432995"/>
                    </a:cubicBezTo>
                    <a:cubicBezTo>
                      <a:pt x="2193306" y="410206"/>
                      <a:pt x="2207252" y="386151"/>
                      <a:pt x="2225001" y="369692"/>
                    </a:cubicBezTo>
                    <a:cubicBezTo>
                      <a:pt x="2242750" y="353233"/>
                      <a:pt x="2264303" y="338040"/>
                      <a:pt x="2289659" y="331710"/>
                    </a:cubicBezTo>
                    <a:cubicBezTo>
                      <a:pt x="2320086" y="324113"/>
                      <a:pt x="2370799" y="329178"/>
                      <a:pt x="2399958" y="340572"/>
                    </a:cubicBezTo>
                    <a:cubicBezTo>
                      <a:pt x="2424046" y="350701"/>
                      <a:pt x="2434189" y="372224"/>
                      <a:pt x="2458277" y="388683"/>
                    </a:cubicBezTo>
                    <a:cubicBezTo>
                      <a:pt x="2488705" y="410206"/>
                      <a:pt x="2568576" y="455785"/>
                      <a:pt x="2571112" y="451986"/>
                    </a:cubicBezTo>
                    <a:cubicBezTo>
                      <a:pt x="2572380" y="450720"/>
                      <a:pt x="2553363" y="431729"/>
                      <a:pt x="2552095" y="431729"/>
                    </a:cubicBezTo>
                    <a:cubicBezTo>
                      <a:pt x="2550827" y="432995"/>
                      <a:pt x="2586326" y="470977"/>
                      <a:pt x="2593933" y="493767"/>
                    </a:cubicBezTo>
                    <a:cubicBezTo>
                      <a:pt x="2601539" y="516556"/>
                      <a:pt x="2605343" y="543143"/>
                      <a:pt x="2601539" y="567199"/>
                    </a:cubicBezTo>
                    <a:cubicBezTo>
                      <a:pt x="2597736" y="591254"/>
                      <a:pt x="2587594" y="616575"/>
                      <a:pt x="2573648" y="636832"/>
                    </a:cubicBezTo>
                    <a:cubicBezTo>
                      <a:pt x="2559702" y="655824"/>
                      <a:pt x="2538149" y="673548"/>
                      <a:pt x="2516596" y="684943"/>
                    </a:cubicBezTo>
                    <a:cubicBezTo>
                      <a:pt x="2495044" y="696338"/>
                      <a:pt x="2467152" y="702668"/>
                      <a:pt x="2443064" y="702668"/>
                    </a:cubicBezTo>
                    <a:cubicBezTo>
                      <a:pt x="2418975" y="702668"/>
                      <a:pt x="2398690" y="698870"/>
                      <a:pt x="2370799" y="682411"/>
                    </a:cubicBezTo>
                    <a:cubicBezTo>
                      <a:pt x="2318819" y="652025"/>
                      <a:pt x="2226269" y="553272"/>
                      <a:pt x="2176824" y="491235"/>
                    </a:cubicBezTo>
                    <a:cubicBezTo>
                      <a:pt x="2138790" y="443124"/>
                      <a:pt x="2109631" y="398811"/>
                      <a:pt x="2089346" y="351967"/>
                    </a:cubicBezTo>
                    <a:cubicBezTo>
                      <a:pt x="2071596" y="308921"/>
                      <a:pt x="2060186" y="263342"/>
                      <a:pt x="2058918" y="221562"/>
                    </a:cubicBezTo>
                    <a:cubicBezTo>
                      <a:pt x="2057650" y="183580"/>
                      <a:pt x="2060186" y="143065"/>
                      <a:pt x="2076668" y="112680"/>
                    </a:cubicBezTo>
                    <a:cubicBezTo>
                      <a:pt x="2093149" y="82294"/>
                      <a:pt x="2127380" y="51908"/>
                      <a:pt x="2160343" y="39248"/>
                    </a:cubicBezTo>
                    <a:cubicBezTo>
                      <a:pt x="2192038" y="26587"/>
                      <a:pt x="2240214" y="30385"/>
                      <a:pt x="2270642" y="39248"/>
                    </a:cubicBezTo>
                    <a:cubicBezTo>
                      <a:pt x="2295998" y="46844"/>
                      <a:pt x="2316283" y="62037"/>
                      <a:pt x="2332764" y="82294"/>
                    </a:cubicBezTo>
                    <a:cubicBezTo>
                      <a:pt x="2353049" y="107615"/>
                      <a:pt x="2351782" y="150662"/>
                      <a:pt x="2372067" y="186112"/>
                    </a:cubicBezTo>
                    <a:cubicBezTo>
                      <a:pt x="2398690" y="231690"/>
                      <a:pt x="2468420" y="284865"/>
                      <a:pt x="2491240" y="325379"/>
                    </a:cubicBezTo>
                    <a:cubicBezTo>
                      <a:pt x="2505186" y="351967"/>
                      <a:pt x="2514061" y="369692"/>
                      <a:pt x="2514061" y="396279"/>
                    </a:cubicBezTo>
                    <a:cubicBezTo>
                      <a:pt x="2514061" y="427931"/>
                      <a:pt x="2500115" y="476042"/>
                      <a:pt x="2482366" y="502629"/>
                    </a:cubicBezTo>
                    <a:cubicBezTo>
                      <a:pt x="2467152" y="524152"/>
                      <a:pt x="2445599" y="539345"/>
                      <a:pt x="2424046" y="549474"/>
                    </a:cubicBezTo>
                    <a:cubicBezTo>
                      <a:pt x="2402494" y="559602"/>
                      <a:pt x="2377138" y="565933"/>
                      <a:pt x="2350514" y="563400"/>
                    </a:cubicBezTo>
                    <a:cubicBezTo>
                      <a:pt x="2318819" y="559602"/>
                      <a:pt x="2283320" y="543143"/>
                      <a:pt x="2249089" y="519088"/>
                    </a:cubicBezTo>
                    <a:cubicBezTo>
                      <a:pt x="2203448" y="487436"/>
                      <a:pt x="2148932" y="427931"/>
                      <a:pt x="2110898" y="376022"/>
                    </a:cubicBezTo>
                    <a:cubicBezTo>
                      <a:pt x="2074132" y="326645"/>
                      <a:pt x="2037365" y="262076"/>
                      <a:pt x="2022152" y="217763"/>
                    </a:cubicBezTo>
                    <a:cubicBezTo>
                      <a:pt x="2012009" y="189910"/>
                      <a:pt x="2006938" y="169653"/>
                      <a:pt x="2010742" y="144331"/>
                    </a:cubicBezTo>
                    <a:cubicBezTo>
                      <a:pt x="2015813" y="112680"/>
                      <a:pt x="2033562" y="68367"/>
                      <a:pt x="2058918" y="44312"/>
                    </a:cubicBezTo>
                    <a:cubicBezTo>
                      <a:pt x="2084274" y="20257"/>
                      <a:pt x="2128648" y="5064"/>
                      <a:pt x="2160343" y="2532"/>
                    </a:cubicBezTo>
                    <a:cubicBezTo>
                      <a:pt x="2185699" y="0"/>
                      <a:pt x="2211055" y="7596"/>
                      <a:pt x="2232608" y="17725"/>
                    </a:cubicBezTo>
                    <a:cubicBezTo>
                      <a:pt x="2254161" y="27853"/>
                      <a:pt x="2278249" y="40514"/>
                      <a:pt x="2289659" y="64569"/>
                    </a:cubicBezTo>
                    <a:cubicBezTo>
                      <a:pt x="2307408" y="101285"/>
                      <a:pt x="2287123" y="238021"/>
                      <a:pt x="2289659" y="238021"/>
                    </a:cubicBezTo>
                    <a:cubicBezTo>
                      <a:pt x="2292195" y="238021"/>
                      <a:pt x="2289659" y="97487"/>
                      <a:pt x="2302337" y="94955"/>
                    </a:cubicBezTo>
                    <a:cubicBezTo>
                      <a:pt x="2313747" y="92423"/>
                      <a:pt x="2328961" y="173451"/>
                      <a:pt x="2360656" y="219030"/>
                    </a:cubicBezTo>
                    <a:cubicBezTo>
                      <a:pt x="2408833" y="288663"/>
                      <a:pt x="2548292" y="386151"/>
                      <a:pt x="2588861" y="455785"/>
                    </a:cubicBezTo>
                    <a:cubicBezTo>
                      <a:pt x="2614217" y="498831"/>
                      <a:pt x="2623092" y="536813"/>
                      <a:pt x="2624360" y="574795"/>
                    </a:cubicBezTo>
                    <a:cubicBezTo>
                      <a:pt x="2625628" y="608979"/>
                      <a:pt x="2615485" y="648227"/>
                      <a:pt x="2604075" y="672282"/>
                    </a:cubicBezTo>
                    <a:cubicBezTo>
                      <a:pt x="2595200" y="688741"/>
                      <a:pt x="2586326" y="698870"/>
                      <a:pt x="2571112" y="710264"/>
                    </a:cubicBezTo>
                    <a:cubicBezTo>
                      <a:pt x="2549559" y="725457"/>
                      <a:pt x="2505186" y="744448"/>
                      <a:pt x="2478562" y="748246"/>
                    </a:cubicBezTo>
                    <a:cubicBezTo>
                      <a:pt x="2459545" y="750779"/>
                      <a:pt x="2444331" y="745714"/>
                      <a:pt x="2429118" y="741916"/>
                    </a:cubicBezTo>
                    <a:cubicBezTo>
                      <a:pt x="2412636" y="738118"/>
                      <a:pt x="2398690" y="733054"/>
                      <a:pt x="2383477" y="721659"/>
                    </a:cubicBezTo>
                    <a:cubicBezTo>
                      <a:pt x="2361924" y="705200"/>
                      <a:pt x="2332764" y="672282"/>
                      <a:pt x="2322622" y="643163"/>
                    </a:cubicBezTo>
                    <a:cubicBezTo>
                      <a:pt x="2312480" y="612777"/>
                      <a:pt x="2316283" y="569731"/>
                      <a:pt x="2322622" y="543143"/>
                    </a:cubicBezTo>
                    <a:cubicBezTo>
                      <a:pt x="2327693" y="524152"/>
                      <a:pt x="2332764" y="512758"/>
                      <a:pt x="2345443" y="498831"/>
                    </a:cubicBezTo>
                    <a:cubicBezTo>
                      <a:pt x="2363192" y="478574"/>
                      <a:pt x="2397423" y="451986"/>
                      <a:pt x="2427850" y="443124"/>
                    </a:cubicBezTo>
                    <a:cubicBezTo>
                      <a:pt x="2458277" y="434261"/>
                      <a:pt x="2501383" y="440592"/>
                      <a:pt x="2526739" y="448188"/>
                    </a:cubicBezTo>
                    <a:cubicBezTo>
                      <a:pt x="2544488" y="453252"/>
                      <a:pt x="2555899" y="460849"/>
                      <a:pt x="2569844" y="473509"/>
                    </a:cubicBezTo>
                    <a:cubicBezTo>
                      <a:pt x="2588861" y="492500"/>
                      <a:pt x="2615485" y="527950"/>
                      <a:pt x="2621824" y="558336"/>
                    </a:cubicBezTo>
                    <a:cubicBezTo>
                      <a:pt x="2628163" y="588722"/>
                      <a:pt x="2624360" y="629236"/>
                      <a:pt x="2611682" y="657090"/>
                    </a:cubicBezTo>
                    <a:cubicBezTo>
                      <a:pt x="2599004" y="686209"/>
                      <a:pt x="2571112" y="714063"/>
                      <a:pt x="2543220" y="729255"/>
                    </a:cubicBezTo>
                    <a:cubicBezTo>
                      <a:pt x="2515329" y="744448"/>
                      <a:pt x="2476027" y="750779"/>
                      <a:pt x="2445599" y="745714"/>
                    </a:cubicBezTo>
                    <a:cubicBezTo>
                      <a:pt x="2415172" y="740650"/>
                      <a:pt x="2380941" y="724191"/>
                      <a:pt x="2358120" y="700136"/>
                    </a:cubicBezTo>
                    <a:cubicBezTo>
                      <a:pt x="2332764" y="673548"/>
                      <a:pt x="2334032" y="625438"/>
                      <a:pt x="2304873" y="584924"/>
                    </a:cubicBezTo>
                    <a:cubicBezTo>
                      <a:pt x="2261767" y="524152"/>
                      <a:pt x="2147665" y="450720"/>
                      <a:pt x="2103292" y="389949"/>
                    </a:cubicBezTo>
                    <a:cubicBezTo>
                      <a:pt x="2072864" y="348169"/>
                      <a:pt x="2057650" y="315251"/>
                      <a:pt x="2046240" y="269672"/>
                    </a:cubicBezTo>
                    <a:cubicBezTo>
                      <a:pt x="2032294" y="213965"/>
                      <a:pt x="2041169" y="77230"/>
                      <a:pt x="2039901" y="77230"/>
                    </a:cubicBezTo>
                    <a:cubicBezTo>
                      <a:pt x="2038633" y="77230"/>
                      <a:pt x="2047508" y="248149"/>
                      <a:pt x="2041169" y="249415"/>
                    </a:cubicBezTo>
                    <a:cubicBezTo>
                      <a:pt x="2036098" y="250681"/>
                      <a:pt x="2008206" y="178515"/>
                      <a:pt x="2010742" y="144331"/>
                    </a:cubicBezTo>
                    <a:cubicBezTo>
                      <a:pt x="2013277" y="110148"/>
                      <a:pt x="2033562" y="68367"/>
                      <a:pt x="2058918" y="44312"/>
                    </a:cubicBezTo>
                    <a:cubicBezTo>
                      <a:pt x="2084274" y="20257"/>
                      <a:pt x="2128648" y="5064"/>
                      <a:pt x="2160343" y="2532"/>
                    </a:cubicBezTo>
                    <a:cubicBezTo>
                      <a:pt x="2185699" y="0"/>
                      <a:pt x="2211055" y="7596"/>
                      <a:pt x="2232608" y="17725"/>
                    </a:cubicBezTo>
                    <a:cubicBezTo>
                      <a:pt x="2254161" y="27853"/>
                      <a:pt x="2269374" y="41780"/>
                      <a:pt x="2289659" y="64569"/>
                    </a:cubicBezTo>
                    <a:cubicBezTo>
                      <a:pt x="2322622" y="101285"/>
                      <a:pt x="2360656" y="187378"/>
                      <a:pt x="2397423" y="232956"/>
                    </a:cubicBezTo>
                    <a:cubicBezTo>
                      <a:pt x="2427850" y="270938"/>
                      <a:pt x="2472223" y="293728"/>
                      <a:pt x="2491240" y="325379"/>
                    </a:cubicBezTo>
                    <a:cubicBezTo>
                      <a:pt x="2505186" y="349435"/>
                      <a:pt x="2514061" y="369692"/>
                      <a:pt x="2514061" y="396279"/>
                    </a:cubicBezTo>
                    <a:cubicBezTo>
                      <a:pt x="2514061" y="427931"/>
                      <a:pt x="2500115" y="476042"/>
                      <a:pt x="2482366" y="502629"/>
                    </a:cubicBezTo>
                    <a:cubicBezTo>
                      <a:pt x="2467152" y="524152"/>
                      <a:pt x="2448135" y="539345"/>
                      <a:pt x="2424046" y="549474"/>
                    </a:cubicBezTo>
                    <a:cubicBezTo>
                      <a:pt x="2394887" y="560868"/>
                      <a:pt x="2344175" y="564666"/>
                      <a:pt x="2313747" y="557070"/>
                    </a:cubicBezTo>
                    <a:cubicBezTo>
                      <a:pt x="2288391" y="550740"/>
                      <a:pt x="2271910" y="540611"/>
                      <a:pt x="2249089" y="519088"/>
                    </a:cubicBezTo>
                    <a:cubicBezTo>
                      <a:pt x="2207252" y="481106"/>
                      <a:pt x="2138790" y="388683"/>
                      <a:pt x="2107095" y="326645"/>
                    </a:cubicBezTo>
                    <a:cubicBezTo>
                      <a:pt x="2081739" y="278535"/>
                      <a:pt x="2060186" y="225360"/>
                      <a:pt x="2058918" y="186112"/>
                    </a:cubicBezTo>
                    <a:cubicBezTo>
                      <a:pt x="2057650" y="158258"/>
                      <a:pt x="2065257" y="134203"/>
                      <a:pt x="2076668" y="112680"/>
                    </a:cubicBezTo>
                    <a:cubicBezTo>
                      <a:pt x="2088078" y="91157"/>
                      <a:pt x="2103292" y="70899"/>
                      <a:pt x="2126112" y="56973"/>
                    </a:cubicBezTo>
                    <a:cubicBezTo>
                      <a:pt x="2152736" y="40514"/>
                      <a:pt x="2199645" y="26587"/>
                      <a:pt x="2233876" y="30385"/>
                    </a:cubicBezTo>
                    <a:cubicBezTo>
                      <a:pt x="2268106" y="34183"/>
                      <a:pt x="2309944" y="55707"/>
                      <a:pt x="2332764" y="82294"/>
                    </a:cubicBezTo>
                    <a:cubicBezTo>
                      <a:pt x="2355585" y="107615"/>
                      <a:pt x="2378405" y="164589"/>
                      <a:pt x="2372067" y="186112"/>
                    </a:cubicBezTo>
                    <a:cubicBezTo>
                      <a:pt x="2368263" y="198772"/>
                      <a:pt x="2341639" y="197506"/>
                      <a:pt x="2340371" y="208901"/>
                    </a:cubicBezTo>
                    <a:cubicBezTo>
                      <a:pt x="2337836" y="230424"/>
                      <a:pt x="2394887" y="279801"/>
                      <a:pt x="2429118" y="317783"/>
                    </a:cubicBezTo>
                    <a:cubicBezTo>
                      <a:pt x="2470955" y="363361"/>
                      <a:pt x="2549559" y="417802"/>
                      <a:pt x="2576183" y="459583"/>
                    </a:cubicBezTo>
                    <a:cubicBezTo>
                      <a:pt x="2592665" y="484904"/>
                      <a:pt x="2599004" y="506427"/>
                      <a:pt x="2601539" y="530483"/>
                    </a:cubicBezTo>
                    <a:cubicBezTo>
                      <a:pt x="2604075" y="554538"/>
                      <a:pt x="2600272" y="581125"/>
                      <a:pt x="2591397" y="603915"/>
                    </a:cubicBezTo>
                    <a:cubicBezTo>
                      <a:pt x="2582522" y="626704"/>
                      <a:pt x="2568576" y="649493"/>
                      <a:pt x="2548292" y="664686"/>
                    </a:cubicBezTo>
                    <a:cubicBezTo>
                      <a:pt x="2522935" y="683677"/>
                      <a:pt x="2474759" y="701402"/>
                      <a:pt x="2443064" y="702668"/>
                    </a:cubicBezTo>
                    <a:cubicBezTo>
                      <a:pt x="2416440" y="703934"/>
                      <a:pt x="2398690" y="695072"/>
                      <a:pt x="2370799" y="682411"/>
                    </a:cubicBezTo>
                    <a:cubicBezTo>
                      <a:pt x="2326425" y="662154"/>
                      <a:pt x="2238947" y="612777"/>
                      <a:pt x="2208519" y="576061"/>
                    </a:cubicBezTo>
                    <a:cubicBezTo>
                      <a:pt x="2189502" y="553272"/>
                      <a:pt x="2181896" y="533015"/>
                      <a:pt x="2179360" y="506427"/>
                    </a:cubicBezTo>
                    <a:cubicBezTo>
                      <a:pt x="2176824" y="474776"/>
                      <a:pt x="2185699" y="426665"/>
                      <a:pt x="2200913" y="398811"/>
                    </a:cubicBezTo>
                    <a:cubicBezTo>
                      <a:pt x="2213591" y="376022"/>
                      <a:pt x="2233876" y="359563"/>
                      <a:pt x="2255428" y="346903"/>
                    </a:cubicBezTo>
                    <a:cubicBezTo>
                      <a:pt x="2276981" y="335508"/>
                      <a:pt x="2303605" y="327912"/>
                      <a:pt x="2327693" y="326645"/>
                    </a:cubicBezTo>
                    <a:cubicBezTo>
                      <a:pt x="2351782" y="325379"/>
                      <a:pt x="2378405" y="330444"/>
                      <a:pt x="2399958" y="340572"/>
                    </a:cubicBezTo>
                    <a:cubicBezTo>
                      <a:pt x="2421511" y="350701"/>
                      <a:pt x="2458277" y="368426"/>
                      <a:pt x="2458277" y="388683"/>
                    </a:cubicBezTo>
                    <a:cubicBezTo>
                      <a:pt x="2457009" y="431729"/>
                      <a:pt x="2247821" y="587456"/>
                      <a:pt x="2207252" y="576061"/>
                    </a:cubicBezTo>
                    <a:cubicBezTo>
                      <a:pt x="2186967" y="570997"/>
                      <a:pt x="2180628" y="533015"/>
                      <a:pt x="2178092" y="507693"/>
                    </a:cubicBezTo>
                    <a:cubicBezTo>
                      <a:pt x="2174289" y="476042"/>
                      <a:pt x="2181896" y="429197"/>
                      <a:pt x="2199645" y="400077"/>
                    </a:cubicBezTo>
                    <a:cubicBezTo>
                      <a:pt x="2217394" y="370958"/>
                      <a:pt x="2257964" y="343104"/>
                      <a:pt x="2288391" y="332976"/>
                    </a:cubicBezTo>
                    <a:cubicBezTo>
                      <a:pt x="2312480" y="324113"/>
                      <a:pt x="2337836" y="324113"/>
                      <a:pt x="2363192" y="330444"/>
                    </a:cubicBezTo>
                    <a:cubicBezTo>
                      <a:pt x="2393619" y="338040"/>
                      <a:pt x="2436725" y="362095"/>
                      <a:pt x="2457009" y="388683"/>
                    </a:cubicBezTo>
                    <a:cubicBezTo>
                      <a:pt x="2477294" y="415270"/>
                      <a:pt x="2498847" y="465913"/>
                      <a:pt x="2486169" y="489968"/>
                    </a:cubicBezTo>
                    <a:cubicBezTo>
                      <a:pt x="2472223" y="516556"/>
                      <a:pt x="2364460" y="531749"/>
                      <a:pt x="2364460" y="531749"/>
                    </a:cubicBezTo>
                    <a:cubicBezTo>
                      <a:pt x="2364460" y="531749"/>
                      <a:pt x="2492508" y="460849"/>
                      <a:pt x="2541952" y="468445"/>
                    </a:cubicBezTo>
                    <a:cubicBezTo>
                      <a:pt x="2582522" y="474776"/>
                      <a:pt x="2618021" y="514024"/>
                      <a:pt x="2642109" y="546942"/>
                    </a:cubicBezTo>
                    <a:cubicBezTo>
                      <a:pt x="2666198" y="581125"/>
                      <a:pt x="2690286" y="630502"/>
                      <a:pt x="2687750" y="669750"/>
                    </a:cubicBezTo>
                    <a:cubicBezTo>
                      <a:pt x="2685215" y="708998"/>
                      <a:pt x="2656055" y="754577"/>
                      <a:pt x="2625628" y="783696"/>
                    </a:cubicBezTo>
                    <a:cubicBezTo>
                      <a:pt x="2595200" y="814082"/>
                      <a:pt x="2547024" y="838137"/>
                      <a:pt x="2502651" y="848266"/>
                    </a:cubicBezTo>
                    <a:cubicBezTo>
                      <a:pt x="2457009" y="858395"/>
                      <a:pt x="2354317" y="847000"/>
                      <a:pt x="2354317" y="841936"/>
                    </a:cubicBezTo>
                    <a:cubicBezTo>
                      <a:pt x="2354317" y="835605"/>
                      <a:pt x="2567309" y="797623"/>
                      <a:pt x="2573648" y="811550"/>
                    </a:cubicBezTo>
                    <a:cubicBezTo>
                      <a:pt x="2577451" y="820412"/>
                      <a:pt x="2539417" y="849532"/>
                      <a:pt x="2517864" y="860927"/>
                    </a:cubicBezTo>
                    <a:cubicBezTo>
                      <a:pt x="2496312" y="872321"/>
                      <a:pt x="2468420" y="878652"/>
                      <a:pt x="2444331" y="878652"/>
                    </a:cubicBezTo>
                    <a:cubicBezTo>
                      <a:pt x="2420243" y="878652"/>
                      <a:pt x="2394887" y="873587"/>
                      <a:pt x="2372067" y="859661"/>
                    </a:cubicBezTo>
                    <a:cubicBezTo>
                      <a:pt x="2345443" y="843202"/>
                      <a:pt x="2312480" y="806486"/>
                      <a:pt x="2299802" y="777366"/>
                    </a:cubicBezTo>
                    <a:cubicBezTo>
                      <a:pt x="2289659" y="753311"/>
                      <a:pt x="2288391" y="726723"/>
                      <a:pt x="2290927" y="702668"/>
                    </a:cubicBezTo>
                    <a:cubicBezTo>
                      <a:pt x="2293463" y="678613"/>
                      <a:pt x="2301069" y="657090"/>
                      <a:pt x="2317551" y="633034"/>
                    </a:cubicBezTo>
                    <a:cubicBezTo>
                      <a:pt x="2341639" y="597584"/>
                      <a:pt x="2391084" y="535547"/>
                      <a:pt x="2439260" y="519088"/>
                    </a:cubicBezTo>
                    <a:cubicBezTo>
                      <a:pt x="2487437" y="502629"/>
                      <a:pt x="2574916" y="497565"/>
                      <a:pt x="2609146" y="533015"/>
                    </a:cubicBezTo>
                    <a:cubicBezTo>
                      <a:pt x="2654787" y="578593"/>
                      <a:pt x="2658591" y="764705"/>
                      <a:pt x="2628163" y="830541"/>
                    </a:cubicBezTo>
                    <a:cubicBezTo>
                      <a:pt x="2606611" y="876120"/>
                      <a:pt x="2554631" y="898909"/>
                      <a:pt x="2510257" y="917900"/>
                    </a:cubicBezTo>
                    <a:cubicBezTo>
                      <a:pt x="2465884" y="936891"/>
                      <a:pt x="2425314" y="935625"/>
                      <a:pt x="2364460" y="941955"/>
                    </a:cubicBezTo>
                    <a:cubicBezTo>
                      <a:pt x="2261767" y="953350"/>
                      <a:pt x="2055115" y="952084"/>
                      <a:pt x="1948619" y="964744"/>
                    </a:cubicBezTo>
                    <a:cubicBezTo>
                      <a:pt x="1880158" y="972341"/>
                      <a:pt x="1833249" y="981203"/>
                      <a:pt x="1782536" y="993864"/>
                    </a:cubicBezTo>
                    <a:cubicBezTo>
                      <a:pt x="1738163" y="1005259"/>
                      <a:pt x="1689986" y="1017919"/>
                      <a:pt x="1658291" y="1035644"/>
                    </a:cubicBezTo>
                    <a:cubicBezTo>
                      <a:pt x="1634203" y="1049571"/>
                      <a:pt x="1618989" y="1073626"/>
                      <a:pt x="1601240" y="1083755"/>
                    </a:cubicBezTo>
                    <a:cubicBezTo>
                      <a:pt x="1588562" y="1090085"/>
                      <a:pt x="1579687" y="1092617"/>
                      <a:pt x="1565741" y="1095150"/>
                    </a:cubicBezTo>
                    <a:cubicBezTo>
                      <a:pt x="1545457" y="1097682"/>
                      <a:pt x="1515029" y="1100214"/>
                      <a:pt x="1492209" y="1093883"/>
                    </a:cubicBezTo>
                    <a:cubicBezTo>
                      <a:pt x="1469388" y="1087553"/>
                      <a:pt x="1445300" y="1073626"/>
                      <a:pt x="1427551" y="1057167"/>
                    </a:cubicBezTo>
                    <a:cubicBezTo>
                      <a:pt x="1409801" y="1040708"/>
                      <a:pt x="1393320" y="1017919"/>
                      <a:pt x="1385713" y="995130"/>
                    </a:cubicBezTo>
                    <a:cubicBezTo>
                      <a:pt x="1378106" y="972341"/>
                      <a:pt x="1375570" y="945753"/>
                      <a:pt x="1379374" y="921698"/>
                    </a:cubicBezTo>
                    <a:cubicBezTo>
                      <a:pt x="1383177" y="897643"/>
                      <a:pt x="1389516" y="876120"/>
                      <a:pt x="1407266" y="853330"/>
                    </a:cubicBezTo>
                    <a:cubicBezTo>
                      <a:pt x="1435157" y="819146"/>
                      <a:pt x="1504887" y="776100"/>
                      <a:pt x="1554331" y="754577"/>
                    </a:cubicBezTo>
                    <a:cubicBezTo>
                      <a:pt x="1596169" y="736852"/>
                      <a:pt x="1622793" y="741916"/>
                      <a:pt x="1678576" y="724191"/>
                    </a:cubicBezTo>
                    <a:cubicBezTo>
                      <a:pt x="1796482" y="687475"/>
                      <a:pt x="2202180" y="487436"/>
                      <a:pt x="2221197" y="512758"/>
                    </a:cubicBezTo>
                    <a:cubicBezTo>
                      <a:pt x="2230072" y="525418"/>
                      <a:pt x="2143861" y="578593"/>
                      <a:pt x="2132451" y="619107"/>
                    </a:cubicBezTo>
                    <a:cubicBezTo>
                      <a:pt x="2121041" y="658356"/>
                      <a:pt x="2161611" y="740650"/>
                      <a:pt x="2147665" y="748246"/>
                    </a:cubicBezTo>
                    <a:cubicBezTo>
                      <a:pt x="2133719" y="755843"/>
                      <a:pt x="2083007" y="692539"/>
                      <a:pt x="2046240" y="668484"/>
                    </a:cubicBezTo>
                    <a:cubicBezTo>
                      <a:pt x="2009474" y="644429"/>
                      <a:pt x="1968904" y="624172"/>
                      <a:pt x="1925799" y="606447"/>
                    </a:cubicBezTo>
                    <a:cubicBezTo>
                      <a:pt x="1877622" y="587456"/>
                      <a:pt x="1842123" y="572263"/>
                      <a:pt x="1769858" y="560868"/>
                    </a:cubicBezTo>
                    <a:cubicBezTo>
                      <a:pt x="1613918" y="538079"/>
                      <a:pt x="1142294" y="592520"/>
                      <a:pt x="1016781" y="550740"/>
                    </a:cubicBezTo>
                    <a:cubicBezTo>
                      <a:pt x="968605" y="534281"/>
                      <a:pt x="947052" y="515290"/>
                      <a:pt x="928035" y="486170"/>
                    </a:cubicBezTo>
                    <a:cubicBezTo>
                      <a:pt x="909018" y="457051"/>
                      <a:pt x="900143" y="412738"/>
                      <a:pt x="905214" y="378554"/>
                    </a:cubicBezTo>
                    <a:cubicBezTo>
                      <a:pt x="910286" y="344370"/>
                      <a:pt x="931838" y="306388"/>
                      <a:pt x="958462" y="283599"/>
                    </a:cubicBezTo>
                    <a:cubicBezTo>
                      <a:pt x="986354" y="259544"/>
                      <a:pt x="1020585" y="251947"/>
                      <a:pt x="1071297" y="243085"/>
                    </a:cubicBezTo>
                    <a:cubicBezTo>
                      <a:pt x="1162579" y="227892"/>
                      <a:pt x="1336269" y="235488"/>
                      <a:pt x="1471924" y="244351"/>
                    </a:cubicBezTo>
                    <a:cubicBezTo>
                      <a:pt x="1612650" y="254479"/>
                      <a:pt x="1799018" y="278535"/>
                      <a:pt x="1897907" y="302590"/>
                    </a:cubicBezTo>
                    <a:cubicBezTo>
                      <a:pt x="1952422" y="315251"/>
                      <a:pt x="1979047" y="327911"/>
                      <a:pt x="2020884" y="345636"/>
                    </a:cubicBezTo>
                    <a:cubicBezTo>
                      <a:pt x="2065257" y="364627"/>
                      <a:pt x="2150200" y="384885"/>
                      <a:pt x="2155271" y="414004"/>
                    </a:cubicBezTo>
                    <a:cubicBezTo>
                      <a:pt x="2160343" y="441858"/>
                      <a:pt x="2071596" y="474775"/>
                      <a:pt x="2058918" y="514024"/>
                    </a:cubicBezTo>
                    <a:cubicBezTo>
                      <a:pt x="2046240" y="550740"/>
                      <a:pt x="2096952" y="625438"/>
                      <a:pt x="2076668" y="640631"/>
                    </a:cubicBezTo>
                    <a:cubicBezTo>
                      <a:pt x="2048776" y="662154"/>
                      <a:pt x="1906781" y="560868"/>
                      <a:pt x="1837052" y="540611"/>
                    </a:cubicBezTo>
                    <a:cubicBezTo>
                      <a:pt x="1786340" y="525418"/>
                      <a:pt x="1755912" y="522886"/>
                      <a:pt x="1701397" y="516556"/>
                    </a:cubicBezTo>
                    <a:cubicBezTo>
                      <a:pt x="1622793" y="507693"/>
                      <a:pt x="1503619" y="500097"/>
                      <a:pt x="1408533" y="501363"/>
                    </a:cubicBezTo>
                    <a:cubicBezTo>
                      <a:pt x="1317251" y="502629"/>
                      <a:pt x="1236112" y="500097"/>
                      <a:pt x="1142294" y="522886"/>
                    </a:cubicBezTo>
                    <a:cubicBezTo>
                      <a:pt x="1028191" y="549474"/>
                      <a:pt x="879858" y="617841"/>
                      <a:pt x="774630" y="671016"/>
                    </a:cubicBezTo>
                    <a:cubicBezTo>
                      <a:pt x="688419" y="714063"/>
                      <a:pt x="607280" y="764705"/>
                      <a:pt x="548961" y="807752"/>
                    </a:cubicBezTo>
                    <a:cubicBezTo>
                      <a:pt x="508391" y="838137"/>
                      <a:pt x="488106" y="858395"/>
                      <a:pt x="451340" y="897643"/>
                    </a:cubicBezTo>
                    <a:cubicBezTo>
                      <a:pt x="391753" y="960946"/>
                      <a:pt x="281453" y="1114141"/>
                      <a:pt x="234545" y="1162251"/>
                    </a:cubicBezTo>
                    <a:cubicBezTo>
                      <a:pt x="214260" y="1182508"/>
                      <a:pt x="207921" y="1192637"/>
                      <a:pt x="187636" y="1201499"/>
                    </a:cubicBezTo>
                    <a:cubicBezTo>
                      <a:pt x="163547" y="1211628"/>
                      <a:pt x="124245" y="1219224"/>
                      <a:pt x="96354" y="1211628"/>
                    </a:cubicBezTo>
                    <a:cubicBezTo>
                      <a:pt x="68462" y="1204031"/>
                      <a:pt x="39302" y="1182508"/>
                      <a:pt x="22821" y="1158453"/>
                    </a:cubicBezTo>
                    <a:cubicBezTo>
                      <a:pt x="6339" y="1134398"/>
                      <a:pt x="0" y="1096416"/>
                      <a:pt x="1268" y="1069828"/>
                    </a:cubicBezTo>
                    <a:cubicBezTo>
                      <a:pt x="2536" y="1048305"/>
                      <a:pt x="24089" y="1011589"/>
                      <a:pt x="24089" y="1011589"/>
                    </a:cubicBezTo>
                  </a:path>
                </a:pathLst>
              </a:custGeom>
              <a:solidFill>
                <a:srgbClr val="FFFFFF"/>
              </a:solidFill>
              <a:ln cap="sq">
                <a:noFill/>
                <a:prstDash val="solid"/>
                <a:miter/>
              </a:ln>
            </p:spPr>
          </p:sp>
        </p:grpSp>
        <p:sp>
          <p:nvSpPr>
            <p:cNvPr name="Freeform 14" id="14"/>
            <p:cNvSpPr/>
            <p:nvPr/>
          </p:nvSpPr>
          <p:spPr>
            <a:xfrm flipH="false" flipV="false" rot="-489958">
              <a:off x="51079" y="188127"/>
              <a:ext cx="2513712" cy="898652"/>
            </a:xfrm>
            <a:custGeom>
              <a:avLst/>
              <a:gdLst/>
              <a:ahLst/>
              <a:cxnLst/>
              <a:rect r="r" b="b" t="t" l="l"/>
              <a:pathLst>
                <a:path h="898652" w="2513712">
                  <a:moveTo>
                    <a:pt x="0" y="0"/>
                  </a:moveTo>
                  <a:lnTo>
                    <a:pt x="2513712" y="0"/>
                  </a:lnTo>
                  <a:lnTo>
                    <a:pt x="2513712" y="898652"/>
                  </a:lnTo>
                  <a:lnTo>
                    <a:pt x="0" y="89865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sp>
        <p:nvSpPr>
          <p:cNvPr name="Freeform 15" id="15"/>
          <p:cNvSpPr/>
          <p:nvPr/>
        </p:nvSpPr>
        <p:spPr>
          <a:xfrm flipH="true" flipV="false" rot="818257">
            <a:off x="-1778465" y="8936135"/>
            <a:ext cx="5417675" cy="3398359"/>
          </a:xfrm>
          <a:custGeom>
            <a:avLst/>
            <a:gdLst/>
            <a:ahLst/>
            <a:cxnLst/>
            <a:rect r="r" b="b" t="t" l="l"/>
            <a:pathLst>
              <a:path h="3398359" w="5417675">
                <a:moveTo>
                  <a:pt x="5417674" y="0"/>
                </a:moveTo>
                <a:lnTo>
                  <a:pt x="0" y="0"/>
                </a:lnTo>
                <a:lnTo>
                  <a:pt x="0" y="3398360"/>
                </a:lnTo>
                <a:lnTo>
                  <a:pt x="5417674" y="3398360"/>
                </a:lnTo>
                <a:lnTo>
                  <a:pt x="5417674"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TextBox 16" id="16"/>
          <p:cNvSpPr txBox="true"/>
          <p:nvPr/>
        </p:nvSpPr>
        <p:spPr>
          <a:xfrm rot="26173">
            <a:off x="1303491" y="4426498"/>
            <a:ext cx="4559535" cy="2501265"/>
          </a:xfrm>
          <a:prstGeom prst="rect">
            <a:avLst/>
          </a:prstGeom>
        </p:spPr>
        <p:txBody>
          <a:bodyPr anchor="t" rtlCol="false" tIns="0" lIns="0" bIns="0" rIns="0">
            <a:spAutoFit/>
          </a:bodyPr>
          <a:lstStyle/>
          <a:p>
            <a:pPr algn="ctr">
              <a:lnSpc>
                <a:spcPts val="3359"/>
              </a:lnSpc>
              <a:spcBef>
                <a:spcPct val="0"/>
              </a:spcBef>
            </a:pPr>
            <a:r>
              <a:rPr lang="en-US" b="true" sz="2400">
                <a:solidFill>
                  <a:srgbClr val="1C1D15"/>
                </a:solidFill>
                <a:latin typeface="Open Sauce Semi-Bold"/>
                <a:ea typeface="Open Sauce Semi-Bold"/>
                <a:cs typeface="Open Sauce Semi-Bold"/>
                <a:sym typeface="Open Sauce Semi-Bold"/>
              </a:rPr>
              <a:t>Öğrencinin destek eğitim odandan yararlanacağı saatler; sınıf öğretmeni, destek eğitimi verecek öğretmen ve veliye yazılı olarak bildirilir. </a:t>
            </a:r>
          </a:p>
        </p:txBody>
      </p:sp>
      <p:grpSp>
        <p:nvGrpSpPr>
          <p:cNvPr name="Group 17" id="17"/>
          <p:cNvGrpSpPr/>
          <p:nvPr/>
        </p:nvGrpSpPr>
        <p:grpSpPr>
          <a:xfrm rot="0">
            <a:off x="3126912" y="7901653"/>
            <a:ext cx="1211317" cy="1025555"/>
            <a:chOff x="0" y="0"/>
            <a:chExt cx="1615089" cy="1367406"/>
          </a:xfrm>
        </p:grpSpPr>
        <p:grpSp>
          <p:nvGrpSpPr>
            <p:cNvPr name="Group 18" id="18"/>
            <p:cNvGrpSpPr/>
            <p:nvPr/>
          </p:nvGrpSpPr>
          <p:grpSpPr>
            <a:xfrm rot="-10591703">
              <a:off x="33093" y="45850"/>
              <a:ext cx="1548903" cy="1139939"/>
              <a:chOff x="0" y="0"/>
              <a:chExt cx="1104400" cy="812800"/>
            </a:xfrm>
          </p:grpSpPr>
          <p:sp>
            <p:nvSpPr>
              <p:cNvPr name="Freeform 19" id="19"/>
              <p:cNvSpPr/>
              <p:nvPr/>
            </p:nvSpPr>
            <p:spPr>
              <a:xfrm flipH="false" flipV="false" rot="0">
                <a:off x="0" y="0"/>
                <a:ext cx="1104400" cy="812800"/>
              </a:xfrm>
              <a:custGeom>
                <a:avLst/>
                <a:gdLst/>
                <a:ahLst/>
                <a:cxnLst/>
                <a:rect r="r" b="b" t="t" l="l"/>
                <a:pathLst>
                  <a:path h="812800" w="1104400">
                    <a:moveTo>
                      <a:pt x="552200" y="0"/>
                    </a:moveTo>
                    <a:cubicBezTo>
                      <a:pt x="247228" y="0"/>
                      <a:pt x="0" y="181951"/>
                      <a:pt x="0" y="406400"/>
                    </a:cubicBezTo>
                    <a:cubicBezTo>
                      <a:pt x="0" y="630849"/>
                      <a:pt x="247228" y="812800"/>
                      <a:pt x="552200" y="812800"/>
                    </a:cubicBezTo>
                    <a:cubicBezTo>
                      <a:pt x="857172" y="812800"/>
                      <a:pt x="1104400" y="630849"/>
                      <a:pt x="1104400" y="406400"/>
                    </a:cubicBezTo>
                    <a:cubicBezTo>
                      <a:pt x="1104400" y="181951"/>
                      <a:pt x="857172" y="0"/>
                      <a:pt x="552200" y="0"/>
                    </a:cubicBezTo>
                    <a:close/>
                  </a:path>
                </a:pathLst>
              </a:custGeom>
              <a:solidFill>
                <a:srgbClr val="FFFFFF"/>
              </a:solidFill>
            </p:spPr>
          </p:sp>
          <p:sp>
            <p:nvSpPr>
              <p:cNvPr name="TextBox 20" id="20"/>
              <p:cNvSpPr txBox="true"/>
              <p:nvPr/>
            </p:nvSpPr>
            <p:spPr>
              <a:xfrm>
                <a:off x="103538" y="38100"/>
                <a:ext cx="897325"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10591703">
              <a:off x="33093" y="100178"/>
              <a:ext cx="1548903" cy="1139939"/>
              <a:chOff x="0" y="0"/>
              <a:chExt cx="1104400" cy="812800"/>
            </a:xfrm>
          </p:grpSpPr>
          <p:sp>
            <p:nvSpPr>
              <p:cNvPr name="Freeform 22" id="22"/>
              <p:cNvSpPr/>
              <p:nvPr/>
            </p:nvSpPr>
            <p:spPr>
              <a:xfrm flipH="false" flipV="false" rot="0">
                <a:off x="0" y="0"/>
                <a:ext cx="1104400" cy="812800"/>
              </a:xfrm>
              <a:custGeom>
                <a:avLst/>
                <a:gdLst/>
                <a:ahLst/>
                <a:cxnLst/>
                <a:rect r="r" b="b" t="t" l="l"/>
                <a:pathLst>
                  <a:path h="812800" w="1104400">
                    <a:moveTo>
                      <a:pt x="552200" y="0"/>
                    </a:moveTo>
                    <a:cubicBezTo>
                      <a:pt x="247228" y="0"/>
                      <a:pt x="0" y="181951"/>
                      <a:pt x="0" y="406400"/>
                    </a:cubicBezTo>
                    <a:cubicBezTo>
                      <a:pt x="0" y="630849"/>
                      <a:pt x="247228" y="812800"/>
                      <a:pt x="552200" y="812800"/>
                    </a:cubicBezTo>
                    <a:cubicBezTo>
                      <a:pt x="857172" y="812800"/>
                      <a:pt x="1104400" y="630849"/>
                      <a:pt x="1104400" y="406400"/>
                    </a:cubicBezTo>
                    <a:cubicBezTo>
                      <a:pt x="1104400" y="181951"/>
                      <a:pt x="857172" y="0"/>
                      <a:pt x="552200" y="0"/>
                    </a:cubicBezTo>
                    <a:close/>
                  </a:path>
                </a:pathLst>
              </a:custGeom>
              <a:solidFill>
                <a:srgbClr val="92B891"/>
              </a:solidFill>
            </p:spPr>
          </p:sp>
          <p:sp>
            <p:nvSpPr>
              <p:cNvPr name="TextBox 23" id="23"/>
              <p:cNvSpPr txBox="true"/>
              <p:nvPr/>
            </p:nvSpPr>
            <p:spPr>
              <a:xfrm>
                <a:off x="103538" y="38100"/>
                <a:ext cx="897325" cy="698500"/>
              </a:xfrm>
              <a:prstGeom prst="rect">
                <a:avLst/>
              </a:prstGeom>
            </p:spPr>
            <p:txBody>
              <a:bodyPr anchor="ctr" rtlCol="false" tIns="50800" lIns="50800" bIns="50800" rIns="50800"/>
              <a:lstStyle/>
              <a:p>
                <a:pPr algn="ctr">
                  <a:lnSpc>
                    <a:spcPts val="2659"/>
                  </a:lnSpc>
                  <a:spcBef>
                    <a:spcPct val="0"/>
                  </a:spcBef>
                </a:pPr>
              </a:p>
            </p:txBody>
          </p:sp>
        </p:grpSp>
        <p:sp>
          <p:nvSpPr>
            <p:cNvPr name="TextBox 24" id="24"/>
            <p:cNvSpPr txBox="true"/>
            <p:nvPr/>
          </p:nvSpPr>
          <p:spPr>
            <a:xfrm rot="208296">
              <a:off x="344018" y="640564"/>
              <a:ext cx="971217" cy="698077"/>
            </a:xfrm>
            <a:prstGeom prst="rect">
              <a:avLst/>
            </a:prstGeom>
          </p:spPr>
          <p:txBody>
            <a:bodyPr anchor="t" rtlCol="false" tIns="0" lIns="0" bIns="0" rIns="0">
              <a:spAutoFit/>
            </a:bodyPr>
            <a:lstStyle/>
            <a:p>
              <a:pPr algn="ctr">
                <a:lnSpc>
                  <a:spcPts val="4480"/>
                </a:lnSpc>
                <a:spcBef>
                  <a:spcPct val="0"/>
                </a:spcBef>
              </a:pPr>
              <a:r>
                <a:rPr lang="en-US" sz="3200">
                  <a:solidFill>
                    <a:srgbClr val="FFFFFF"/>
                  </a:solidFill>
                  <a:latin typeface="Open Sauce"/>
                  <a:ea typeface="Open Sauce"/>
                  <a:cs typeface="Open Sauce"/>
                  <a:sym typeface="Open Sauce"/>
                </a:rPr>
                <a:t>XIV</a:t>
              </a:r>
            </a:p>
          </p:txBody>
        </p:sp>
      </p:grpSp>
      <p:grpSp>
        <p:nvGrpSpPr>
          <p:cNvPr name="Group 25" id="25"/>
          <p:cNvGrpSpPr/>
          <p:nvPr/>
        </p:nvGrpSpPr>
        <p:grpSpPr>
          <a:xfrm rot="0">
            <a:off x="8856061" y="7884220"/>
            <a:ext cx="1206909" cy="1014763"/>
            <a:chOff x="0" y="0"/>
            <a:chExt cx="1609212" cy="1353018"/>
          </a:xfrm>
        </p:grpSpPr>
        <p:grpSp>
          <p:nvGrpSpPr>
            <p:cNvPr name="Group 26" id="26"/>
            <p:cNvGrpSpPr/>
            <p:nvPr/>
          </p:nvGrpSpPr>
          <p:grpSpPr>
            <a:xfrm rot="-10690141">
              <a:off x="67904" y="32092"/>
              <a:ext cx="1439455" cy="1139939"/>
              <a:chOff x="0" y="0"/>
              <a:chExt cx="1026362" cy="812800"/>
            </a:xfrm>
          </p:grpSpPr>
          <p:sp>
            <p:nvSpPr>
              <p:cNvPr name="Freeform 27" id="27"/>
              <p:cNvSpPr/>
              <p:nvPr/>
            </p:nvSpPr>
            <p:spPr>
              <a:xfrm flipH="false" flipV="false" rot="0">
                <a:off x="0" y="0"/>
                <a:ext cx="1026361" cy="812800"/>
              </a:xfrm>
              <a:custGeom>
                <a:avLst/>
                <a:gdLst/>
                <a:ahLst/>
                <a:cxnLst/>
                <a:rect r="r" b="b" t="t" l="l"/>
                <a:pathLst>
                  <a:path h="812800" w="1026361">
                    <a:moveTo>
                      <a:pt x="513181" y="0"/>
                    </a:moveTo>
                    <a:cubicBezTo>
                      <a:pt x="229759" y="0"/>
                      <a:pt x="0" y="181951"/>
                      <a:pt x="0" y="406400"/>
                    </a:cubicBezTo>
                    <a:cubicBezTo>
                      <a:pt x="0" y="630849"/>
                      <a:pt x="229759" y="812800"/>
                      <a:pt x="513181" y="812800"/>
                    </a:cubicBezTo>
                    <a:cubicBezTo>
                      <a:pt x="796603" y="812800"/>
                      <a:pt x="1026361" y="630849"/>
                      <a:pt x="1026361" y="406400"/>
                    </a:cubicBezTo>
                    <a:cubicBezTo>
                      <a:pt x="1026361" y="181951"/>
                      <a:pt x="796603" y="0"/>
                      <a:pt x="513181" y="0"/>
                    </a:cubicBezTo>
                    <a:close/>
                  </a:path>
                </a:pathLst>
              </a:custGeom>
              <a:solidFill>
                <a:srgbClr val="FFFFFF"/>
              </a:solidFill>
            </p:spPr>
          </p:sp>
          <p:sp>
            <p:nvSpPr>
              <p:cNvPr name="TextBox 28" id="28"/>
              <p:cNvSpPr txBox="true"/>
              <p:nvPr/>
            </p:nvSpPr>
            <p:spPr>
              <a:xfrm>
                <a:off x="96221" y="38100"/>
                <a:ext cx="833919"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9" id="29"/>
            <p:cNvGrpSpPr/>
            <p:nvPr/>
          </p:nvGrpSpPr>
          <p:grpSpPr>
            <a:xfrm rot="10337139">
              <a:off x="69860" y="93470"/>
              <a:ext cx="1469493" cy="1139939"/>
              <a:chOff x="0" y="0"/>
              <a:chExt cx="1047779" cy="812800"/>
            </a:xfrm>
          </p:grpSpPr>
          <p:sp>
            <p:nvSpPr>
              <p:cNvPr name="Freeform 30" id="30"/>
              <p:cNvSpPr/>
              <p:nvPr/>
            </p:nvSpPr>
            <p:spPr>
              <a:xfrm flipH="false" flipV="false" rot="0">
                <a:off x="0" y="0"/>
                <a:ext cx="1047779" cy="812800"/>
              </a:xfrm>
              <a:custGeom>
                <a:avLst/>
                <a:gdLst/>
                <a:ahLst/>
                <a:cxnLst/>
                <a:rect r="r" b="b" t="t" l="l"/>
                <a:pathLst>
                  <a:path h="812800" w="1047779">
                    <a:moveTo>
                      <a:pt x="523889" y="0"/>
                    </a:moveTo>
                    <a:cubicBezTo>
                      <a:pt x="234553" y="0"/>
                      <a:pt x="0" y="181951"/>
                      <a:pt x="0" y="406400"/>
                    </a:cubicBezTo>
                    <a:cubicBezTo>
                      <a:pt x="0" y="630849"/>
                      <a:pt x="234553" y="812800"/>
                      <a:pt x="523889" y="812800"/>
                    </a:cubicBezTo>
                    <a:cubicBezTo>
                      <a:pt x="813226" y="812800"/>
                      <a:pt x="1047779" y="630849"/>
                      <a:pt x="1047779" y="406400"/>
                    </a:cubicBezTo>
                    <a:cubicBezTo>
                      <a:pt x="1047779" y="181951"/>
                      <a:pt x="813226" y="0"/>
                      <a:pt x="523889" y="0"/>
                    </a:cubicBezTo>
                    <a:close/>
                  </a:path>
                </a:pathLst>
              </a:custGeom>
              <a:solidFill>
                <a:srgbClr val="92B891"/>
              </a:solidFill>
              <a:ln cap="sq">
                <a:noFill/>
                <a:prstDash val="solid"/>
                <a:miter/>
              </a:ln>
            </p:spPr>
          </p:sp>
          <p:sp>
            <p:nvSpPr>
              <p:cNvPr name="TextBox 31" id="31"/>
              <p:cNvSpPr txBox="true"/>
              <p:nvPr/>
            </p:nvSpPr>
            <p:spPr>
              <a:xfrm>
                <a:off x="98229" y="38100"/>
                <a:ext cx="851320" cy="6985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32" id="32"/>
            <p:cNvSpPr txBox="true"/>
            <p:nvPr/>
          </p:nvSpPr>
          <p:spPr>
            <a:xfrm rot="-177444">
              <a:off x="412344" y="632136"/>
              <a:ext cx="902064" cy="698077"/>
            </a:xfrm>
            <a:prstGeom prst="rect">
              <a:avLst/>
            </a:prstGeom>
          </p:spPr>
          <p:txBody>
            <a:bodyPr anchor="t" rtlCol="false" tIns="0" lIns="0" bIns="0" rIns="0">
              <a:spAutoFit/>
            </a:bodyPr>
            <a:lstStyle/>
            <a:p>
              <a:pPr algn="ctr">
                <a:lnSpc>
                  <a:spcPts val="4480"/>
                </a:lnSpc>
                <a:spcBef>
                  <a:spcPct val="0"/>
                </a:spcBef>
              </a:pPr>
              <a:r>
                <a:rPr lang="en-US" b="true" sz="3200">
                  <a:solidFill>
                    <a:srgbClr val="FFFFFF"/>
                  </a:solidFill>
                  <a:latin typeface="Open Sauce Bold"/>
                  <a:ea typeface="Open Sauce Bold"/>
                  <a:cs typeface="Open Sauce Bold"/>
                  <a:sym typeface="Open Sauce Bold"/>
                </a:rPr>
                <a:t>XV</a:t>
              </a:r>
            </a:p>
          </p:txBody>
        </p:sp>
      </p:grpSp>
      <p:grpSp>
        <p:nvGrpSpPr>
          <p:cNvPr name="Group 33" id="33"/>
          <p:cNvGrpSpPr/>
          <p:nvPr/>
        </p:nvGrpSpPr>
        <p:grpSpPr>
          <a:xfrm rot="0">
            <a:off x="14319617" y="7802214"/>
            <a:ext cx="1308526" cy="1065288"/>
            <a:chOff x="0" y="0"/>
            <a:chExt cx="1744701" cy="1420384"/>
          </a:xfrm>
        </p:grpSpPr>
        <p:grpSp>
          <p:nvGrpSpPr>
            <p:cNvPr name="Group 34" id="34"/>
            <p:cNvGrpSpPr/>
            <p:nvPr/>
          </p:nvGrpSpPr>
          <p:grpSpPr>
            <a:xfrm rot="-10333129">
              <a:off x="87388" y="101907"/>
              <a:ext cx="1582903" cy="1139939"/>
              <a:chOff x="0" y="0"/>
              <a:chExt cx="1128643" cy="812800"/>
            </a:xfrm>
          </p:grpSpPr>
          <p:sp>
            <p:nvSpPr>
              <p:cNvPr name="Freeform 35" id="35"/>
              <p:cNvSpPr/>
              <p:nvPr/>
            </p:nvSpPr>
            <p:spPr>
              <a:xfrm flipH="false" flipV="false" rot="0">
                <a:off x="0" y="0"/>
                <a:ext cx="1128643" cy="812800"/>
              </a:xfrm>
              <a:custGeom>
                <a:avLst/>
                <a:gdLst/>
                <a:ahLst/>
                <a:cxnLst/>
                <a:rect r="r" b="b" t="t" l="l"/>
                <a:pathLst>
                  <a:path h="812800" w="1128643">
                    <a:moveTo>
                      <a:pt x="564321" y="0"/>
                    </a:moveTo>
                    <a:cubicBezTo>
                      <a:pt x="252655" y="0"/>
                      <a:pt x="0" y="181951"/>
                      <a:pt x="0" y="406400"/>
                    </a:cubicBezTo>
                    <a:cubicBezTo>
                      <a:pt x="0" y="630849"/>
                      <a:pt x="252655" y="812800"/>
                      <a:pt x="564321" y="812800"/>
                    </a:cubicBezTo>
                    <a:cubicBezTo>
                      <a:pt x="875988" y="812800"/>
                      <a:pt x="1128643" y="630849"/>
                      <a:pt x="1128643" y="406400"/>
                    </a:cubicBezTo>
                    <a:cubicBezTo>
                      <a:pt x="1128643" y="181951"/>
                      <a:pt x="875988" y="0"/>
                      <a:pt x="564321" y="0"/>
                    </a:cubicBezTo>
                    <a:close/>
                  </a:path>
                </a:pathLst>
              </a:custGeom>
              <a:solidFill>
                <a:srgbClr val="FFFFFF"/>
              </a:solidFill>
            </p:spPr>
          </p:sp>
          <p:sp>
            <p:nvSpPr>
              <p:cNvPr name="TextBox 36" id="36"/>
              <p:cNvSpPr txBox="true"/>
              <p:nvPr/>
            </p:nvSpPr>
            <p:spPr>
              <a:xfrm>
                <a:off x="105810" y="38100"/>
                <a:ext cx="917022"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37" id="37"/>
            <p:cNvGrpSpPr/>
            <p:nvPr/>
          </p:nvGrpSpPr>
          <p:grpSpPr>
            <a:xfrm rot="-10274574">
              <a:off x="77510" y="166078"/>
              <a:ext cx="1589681" cy="1139939"/>
              <a:chOff x="0" y="0"/>
              <a:chExt cx="1133476" cy="812800"/>
            </a:xfrm>
          </p:grpSpPr>
          <p:sp>
            <p:nvSpPr>
              <p:cNvPr name="Freeform 38" id="38"/>
              <p:cNvSpPr/>
              <p:nvPr/>
            </p:nvSpPr>
            <p:spPr>
              <a:xfrm flipH="false" flipV="false" rot="0">
                <a:off x="0" y="0"/>
                <a:ext cx="1133476" cy="812800"/>
              </a:xfrm>
              <a:custGeom>
                <a:avLst/>
                <a:gdLst/>
                <a:ahLst/>
                <a:cxnLst/>
                <a:rect r="r" b="b" t="t" l="l"/>
                <a:pathLst>
                  <a:path h="812800" w="1133476">
                    <a:moveTo>
                      <a:pt x="566738" y="0"/>
                    </a:moveTo>
                    <a:cubicBezTo>
                      <a:pt x="253737" y="0"/>
                      <a:pt x="0" y="181951"/>
                      <a:pt x="0" y="406400"/>
                    </a:cubicBezTo>
                    <a:cubicBezTo>
                      <a:pt x="0" y="630849"/>
                      <a:pt x="253737" y="812800"/>
                      <a:pt x="566738" y="812800"/>
                    </a:cubicBezTo>
                    <a:cubicBezTo>
                      <a:pt x="879739" y="812800"/>
                      <a:pt x="1133476" y="630849"/>
                      <a:pt x="1133476" y="406400"/>
                    </a:cubicBezTo>
                    <a:cubicBezTo>
                      <a:pt x="1133476" y="181951"/>
                      <a:pt x="879739" y="0"/>
                      <a:pt x="566738" y="0"/>
                    </a:cubicBezTo>
                    <a:close/>
                  </a:path>
                </a:pathLst>
              </a:custGeom>
              <a:solidFill>
                <a:srgbClr val="92B891"/>
              </a:solidFill>
              <a:ln cap="sq">
                <a:noFill/>
                <a:prstDash val="solid"/>
                <a:miter/>
              </a:ln>
            </p:spPr>
          </p:sp>
          <p:sp>
            <p:nvSpPr>
              <p:cNvPr name="TextBox 39" id="39"/>
              <p:cNvSpPr txBox="true"/>
              <p:nvPr/>
            </p:nvSpPr>
            <p:spPr>
              <a:xfrm>
                <a:off x="106263" y="38100"/>
                <a:ext cx="920949" cy="6985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40" id="40"/>
            <p:cNvSpPr txBox="true"/>
            <p:nvPr/>
          </p:nvSpPr>
          <p:spPr>
            <a:xfrm rot="131861">
              <a:off x="391583" y="695405"/>
              <a:ext cx="963486" cy="698077"/>
            </a:xfrm>
            <a:prstGeom prst="rect">
              <a:avLst/>
            </a:prstGeom>
          </p:spPr>
          <p:txBody>
            <a:bodyPr anchor="t" rtlCol="false" tIns="0" lIns="0" bIns="0" rIns="0">
              <a:spAutoFit/>
            </a:bodyPr>
            <a:lstStyle/>
            <a:p>
              <a:pPr algn="ctr">
                <a:lnSpc>
                  <a:spcPts val="4480"/>
                </a:lnSpc>
                <a:spcBef>
                  <a:spcPct val="0"/>
                </a:spcBef>
              </a:pPr>
              <a:r>
                <a:rPr lang="en-US" b="true" sz="3200">
                  <a:solidFill>
                    <a:srgbClr val="FFFFFF"/>
                  </a:solidFill>
                  <a:latin typeface="Open Sauce Bold"/>
                  <a:ea typeface="Open Sauce Bold"/>
                  <a:cs typeface="Open Sauce Bold"/>
                  <a:sym typeface="Open Sauce Bold"/>
                </a:rPr>
                <a:t>XVI</a:t>
              </a:r>
            </a:p>
          </p:txBody>
        </p:sp>
      </p:grpSp>
      <p:sp>
        <p:nvSpPr>
          <p:cNvPr name="TextBox 41" id="41"/>
          <p:cNvSpPr txBox="true"/>
          <p:nvPr/>
        </p:nvSpPr>
        <p:spPr>
          <a:xfrm rot="-50726">
            <a:off x="6837674" y="5055150"/>
            <a:ext cx="4650050" cy="1243965"/>
          </a:xfrm>
          <a:prstGeom prst="rect">
            <a:avLst/>
          </a:prstGeom>
        </p:spPr>
        <p:txBody>
          <a:bodyPr anchor="t" rtlCol="false" tIns="0" lIns="0" bIns="0" rIns="0">
            <a:spAutoFit/>
          </a:bodyPr>
          <a:lstStyle/>
          <a:p>
            <a:pPr algn="ctr" marL="0" indent="0" lvl="0">
              <a:lnSpc>
                <a:spcPts val="3359"/>
              </a:lnSpc>
              <a:spcBef>
                <a:spcPct val="0"/>
              </a:spcBef>
            </a:pPr>
            <a:r>
              <a:rPr lang="en-US" b="true" sz="2400">
                <a:solidFill>
                  <a:srgbClr val="1C1D15"/>
                </a:solidFill>
                <a:latin typeface="Open Sauce Semi-Bold"/>
                <a:ea typeface="Open Sauce Semi-Bold"/>
                <a:cs typeface="Open Sauce Semi-Bold"/>
                <a:sym typeface="Open Sauce Semi-Bold"/>
              </a:rPr>
              <a:t>Destek eğitim odası programı işleyişi okul yönetimince izlenir, kontrol edilir.</a:t>
            </a:r>
          </a:p>
        </p:txBody>
      </p:sp>
      <p:sp>
        <p:nvSpPr>
          <p:cNvPr name="TextBox 42" id="42"/>
          <p:cNvSpPr txBox="true"/>
          <p:nvPr/>
        </p:nvSpPr>
        <p:spPr>
          <a:xfrm rot="39394">
            <a:off x="12490295" y="4032027"/>
            <a:ext cx="4423608" cy="3758565"/>
          </a:xfrm>
          <a:prstGeom prst="rect">
            <a:avLst/>
          </a:prstGeom>
        </p:spPr>
        <p:txBody>
          <a:bodyPr anchor="t" rtlCol="false" tIns="0" lIns="0" bIns="0" rIns="0">
            <a:spAutoFit/>
          </a:bodyPr>
          <a:lstStyle/>
          <a:p>
            <a:pPr algn="ctr" marL="0" indent="0" lvl="0">
              <a:lnSpc>
                <a:spcPts val="3359"/>
              </a:lnSpc>
              <a:spcBef>
                <a:spcPct val="0"/>
              </a:spcBef>
            </a:pPr>
            <a:r>
              <a:rPr lang="en-US" b="true" sz="2400">
                <a:solidFill>
                  <a:srgbClr val="1C1D15"/>
                </a:solidFill>
                <a:latin typeface="Open Sauce Semi-Bold"/>
                <a:ea typeface="Open Sauce Semi-Bold"/>
                <a:cs typeface="Open Sauce Semi-Bold"/>
                <a:sym typeface="Open Sauce Semi-Bold"/>
              </a:rPr>
              <a:t>Destek eğitim odasında yapılacak çalışmalar ile ilgili planlama her eğilim öğretim yılı başında yapılır. Eğitim öğretim yılı içerisinde de destek eğitim odasından kaynaştırma öğrencilerinin yararlanmasına karar verilebilir. </a:t>
            </a:r>
          </a:p>
        </p:txBody>
      </p:sp>
      <p:grpSp>
        <p:nvGrpSpPr>
          <p:cNvPr name="Group 43" id="43"/>
          <p:cNvGrpSpPr/>
          <p:nvPr/>
        </p:nvGrpSpPr>
        <p:grpSpPr>
          <a:xfrm rot="0">
            <a:off x="17473222" y="9467924"/>
            <a:ext cx="543705" cy="552303"/>
            <a:chOff x="0" y="0"/>
            <a:chExt cx="846253" cy="859634"/>
          </a:xfrm>
        </p:grpSpPr>
        <p:sp>
          <p:nvSpPr>
            <p:cNvPr name="Freeform 44" id="44"/>
            <p:cNvSpPr/>
            <p:nvPr/>
          </p:nvSpPr>
          <p:spPr>
            <a:xfrm flipH="false" flipV="false" rot="0">
              <a:off x="0" y="0"/>
              <a:ext cx="846253" cy="859634"/>
            </a:xfrm>
            <a:custGeom>
              <a:avLst/>
              <a:gdLst/>
              <a:ahLst/>
              <a:cxnLst/>
              <a:rect r="r" b="b" t="t" l="l"/>
              <a:pathLst>
                <a:path h="859634" w="846253">
                  <a:moveTo>
                    <a:pt x="423127" y="0"/>
                  </a:moveTo>
                  <a:cubicBezTo>
                    <a:pt x="189440" y="0"/>
                    <a:pt x="0" y="192436"/>
                    <a:pt x="0" y="429817"/>
                  </a:cubicBezTo>
                  <a:cubicBezTo>
                    <a:pt x="0" y="667199"/>
                    <a:pt x="189440" y="859634"/>
                    <a:pt x="423127" y="859634"/>
                  </a:cubicBezTo>
                  <a:cubicBezTo>
                    <a:pt x="656813" y="859634"/>
                    <a:pt x="846253" y="667199"/>
                    <a:pt x="846253" y="429817"/>
                  </a:cubicBezTo>
                  <a:cubicBezTo>
                    <a:pt x="846253" y="192436"/>
                    <a:pt x="656813" y="0"/>
                    <a:pt x="423127" y="0"/>
                  </a:cubicBezTo>
                  <a:close/>
                </a:path>
              </a:pathLst>
            </a:custGeom>
            <a:solidFill>
              <a:srgbClr val="D4A982">
                <a:alpha val="80000"/>
              </a:srgbClr>
            </a:solidFill>
          </p:spPr>
        </p:sp>
        <p:sp>
          <p:nvSpPr>
            <p:cNvPr name="TextBox 45" id="45"/>
            <p:cNvSpPr txBox="true"/>
            <p:nvPr/>
          </p:nvSpPr>
          <p:spPr>
            <a:xfrm>
              <a:off x="79336" y="42491"/>
              <a:ext cx="687581" cy="736553"/>
            </a:xfrm>
            <a:prstGeom prst="rect">
              <a:avLst/>
            </a:prstGeom>
          </p:spPr>
          <p:txBody>
            <a:bodyPr anchor="ctr" rtlCol="false" tIns="50800" lIns="50800" bIns="50800" rIns="50800"/>
            <a:lstStyle/>
            <a:p>
              <a:pPr algn="ctr">
                <a:lnSpc>
                  <a:spcPts val="2659"/>
                </a:lnSpc>
              </a:pPr>
            </a:p>
          </p:txBody>
        </p:sp>
      </p:grpSp>
      <p:sp>
        <p:nvSpPr>
          <p:cNvPr name="TextBox 46" id="46"/>
          <p:cNvSpPr txBox="true"/>
          <p:nvPr/>
        </p:nvSpPr>
        <p:spPr>
          <a:xfrm rot="26173">
            <a:off x="17528852" y="9629372"/>
            <a:ext cx="442535" cy="307606"/>
          </a:xfrm>
          <a:prstGeom prst="rect">
            <a:avLst/>
          </a:prstGeom>
        </p:spPr>
        <p:txBody>
          <a:bodyPr anchor="t" rtlCol="false" tIns="0" lIns="0" bIns="0" rIns="0">
            <a:spAutoFit/>
          </a:bodyPr>
          <a:lstStyle/>
          <a:p>
            <a:pPr algn="ctr">
              <a:lnSpc>
                <a:spcPts val="2355"/>
              </a:lnSpc>
            </a:pPr>
            <a:r>
              <a:rPr lang="en-US" sz="2403" b="true">
                <a:solidFill>
                  <a:srgbClr val="1C1D15"/>
                </a:solidFill>
                <a:latin typeface="Source Serif Pro Bold"/>
                <a:ea typeface="Source Serif Pro Bold"/>
                <a:cs typeface="Source Serif Pro Bold"/>
                <a:sym typeface="Source Serif Pro Bold"/>
              </a:rPr>
              <a:t>11</a:t>
            </a:r>
          </a:p>
        </p:txBody>
      </p:sp>
      <p:sp>
        <p:nvSpPr>
          <p:cNvPr name="Freeform 47" id="47"/>
          <p:cNvSpPr/>
          <p:nvPr/>
        </p:nvSpPr>
        <p:spPr>
          <a:xfrm flipH="false" flipV="false" rot="0">
            <a:off x="-213232" y="-195943"/>
            <a:ext cx="2195432" cy="2195432"/>
          </a:xfrm>
          <a:custGeom>
            <a:avLst/>
            <a:gdLst/>
            <a:ahLst/>
            <a:cxnLst/>
            <a:rect r="r" b="b" t="t" l="l"/>
            <a:pathLst>
              <a:path h="2195432" w="2195432">
                <a:moveTo>
                  <a:pt x="0" y="0"/>
                </a:moveTo>
                <a:lnTo>
                  <a:pt x="2195432" y="0"/>
                </a:lnTo>
                <a:lnTo>
                  <a:pt x="2195432" y="2195433"/>
                </a:lnTo>
                <a:lnTo>
                  <a:pt x="0" y="2195433"/>
                </a:lnTo>
                <a:lnTo>
                  <a:pt x="0" y="0"/>
                </a:lnTo>
                <a:close/>
              </a:path>
            </a:pathLst>
          </a:custGeom>
          <a:blipFill>
            <a:blip r:embed="rId11"/>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388000">
            <a:off x="3968613" y="-4018398"/>
            <a:ext cx="10350774" cy="18323797"/>
          </a:xfrm>
          <a:custGeom>
            <a:avLst/>
            <a:gdLst/>
            <a:ahLst/>
            <a:cxnLst/>
            <a:rect r="r" b="b" t="t" l="l"/>
            <a:pathLst>
              <a:path h="18323797" w="10350774">
                <a:moveTo>
                  <a:pt x="10286937" y="0"/>
                </a:moveTo>
                <a:lnTo>
                  <a:pt x="10350774" y="18287888"/>
                </a:lnTo>
                <a:lnTo>
                  <a:pt x="63837" y="18323796"/>
                </a:lnTo>
                <a:lnTo>
                  <a:pt x="0" y="35908"/>
                </a:lnTo>
                <a:lnTo>
                  <a:pt x="10286937" y="0"/>
                </a:lnTo>
                <a:close/>
              </a:path>
            </a:pathLst>
          </a:custGeom>
          <a:blipFill>
            <a:blip r:embed="rId2"/>
            <a:stretch>
              <a:fillRect l="-20946" t="-48" r="-20494" b="-372"/>
            </a:stretch>
          </a:blipFill>
        </p:spPr>
      </p:sp>
      <p:grpSp>
        <p:nvGrpSpPr>
          <p:cNvPr name="Group 3" id="3"/>
          <p:cNvGrpSpPr/>
          <p:nvPr/>
        </p:nvGrpSpPr>
        <p:grpSpPr>
          <a:xfrm rot="0">
            <a:off x="17473222" y="9467924"/>
            <a:ext cx="543705" cy="552303"/>
            <a:chOff x="0" y="0"/>
            <a:chExt cx="846253" cy="859634"/>
          </a:xfrm>
        </p:grpSpPr>
        <p:sp>
          <p:nvSpPr>
            <p:cNvPr name="Freeform 4" id="4"/>
            <p:cNvSpPr/>
            <p:nvPr/>
          </p:nvSpPr>
          <p:spPr>
            <a:xfrm flipH="false" flipV="false" rot="0">
              <a:off x="0" y="0"/>
              <a:ext cx="846253" cy="859634"/>
            </a:xfrm>
            <a:custGeom>
              <a:avLst/>
              <a:gdLst/>
              <a:ahLst/>
              <a:cxnLst/>
              <a:rect r="r" b="b" t="t" l="l"/>
              <a:pathLst>
                <a:path h="859634" w="846253">
                  <a:moveTo>
                    <a:pt x="423127" y="0"/>
                  </a:moveTo>
                  <a:cubicBezTo>
                    <a:pt x="189440" y="0"/>
                    <a:pt x="0" y="192436"/>
                    <a:pt x="0" y="429817"/>
                  </a:cubicBezTo>
                  <a:cubicBezTo>
                    <a:pt x="0" y="667199"/>
                    <a:pt x="189440" y="859634"/>
                    <a:pt x="423127" y="859634"/>
                  </a:cubicBezTo>
                  <a:cubicBezTo>
                    <a:pt x="656813" y="859634"/>
                    <a:pt x="846253" y="667199"/>
                    <a:pt x="846253" y="429817"/>
                  </a:cubicBezTo>
                  <a:cubicBezTo>
                    <a:pt x="846253" y="192436"/>
                    <a:pt x="656813" y="0"/>
                    <a:pt x="423127" y="0"/>
                  </a:cubicBezTo>
                  <a:close/>
                </a:path>
              </a:pathLst>
            </a:custGeom>
            <a:solidFill>
              <a:srgbClr val="D4A982">
                <a:alpha val="80000"/>
              </a:srgbClr>
            </a:solidFill>
          </p:spPr>
        </p:sp>
        <p:sp>
          <p:nvSpPr>
            <p:cNvPr name="TextBox 5" id="5"/>
            <p:cNvSpPr txBox="true"/>
            <p:nvPr/>
          </p:nvSpPr>
          <p:spPr>
            <a:xfrm>
              <a:off x="79336" y="42491"/>
              <a:ext cx="687581" cy="736553"/>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4036631" y="1429410"/>
            <a:ext cx="2510463" cy="5457528"/>
          </a:xfrm>
          <a:custGeom>
            <a:avLst/>
            <a:gdLst/>
            <a:ahLst/>
            <a:cxnLst/>
            <a:rect r="r" b="b" t="t" l="l"/>
            <a:pathLst>
              <a:path h="5457528" w="2510463">
                <a:moveTo>
                  <a:pt x="0" y="0"/>
                </a:moveTo>
                <a:lnTo>
                  <a:pt x="2510463" y="0"/>
                </a:lnTo>
                <a:lnTo>
                  <a:pt x="2510463" y="5457529"/>
                </a:lnTo>
                <a:lnTo>
                  <a:pt x="0" y="54575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7" id="7"/>
          <p:cNvSpPr/>
          <p:nvPr/>
        </p:nvSpPr>
        <p:spPr>
          <a:xfrm flipH="false" flipV="false" rot="0">
            <a:off x="4374045" y="2173581"/>
            <a:ext cx="10214019" cy="6239837"/>
          </a:xfrm>
          <a:custGeom>
            <a:avLst/>
            <a:gdLst/>
            <a:ahLst/>
            <a:cxnLst/>
            <a:rect r="r" b="b" t="t" l="l"/>
            <a:pathLst>
              <a:path h="6239837" w="10214019">
                <a:moveTo>
                  <a:pt x="0" y="0"/>
                </a:moveTo>
                <a:lnTo>
                  <a:pt x="10214020" y="0"/>
                </a:lnTo>
                <a:lnTo>
                  <a:pt x="10214020" y="6239837"/>
                </a:lnTo>
                <a:lnTo>
                  <a:pt x="0" y="623983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2058856">
            <a:off x="13180073" y="2233276"/>
            <a:ext cx="1871406" cy="800026"/>
          </a:xfrm>
          <a:custGeom>
            <a:avLst/>
            <a:gdLst/>
            <a:ahLst/>
            <a:cxnLst/>
            <a:rect r="r" b="b" t="t" l="l"/>
            <a:pathLst>
              <a:path h="800026" w="1871406">
                <a:moveTo>
                  <a:pt x="0" y="0"/>
                </a:moveTo>
                <a:lnTo>
                  <a:pt x="1871406" y="0"/>
                </a:lnTo>
                <a:lnTo>
                  <a:pt x="1871406" y="800027"/>
                </a:lnTo>
                <a:lnTo>
                  <a:pt x="0" y="800027"/>
                </a:lnTo>
                <a:lnTo>
                  <a:pt x="0" y="0"/>
                </a:lnTo>
                <a:close/>
              </a:path>
            </a:pathLst>
          </a:custGeom>
          <a:blipFill>
            <a:blip r:embed="rId7">
              <a:alphaModFix amt="80000"/>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9" id="9"/>
          <p:cNvSpPr/>
          <p:nvPr/>
        </p:nvSpPr>
        <p:spPr>
          <a:xfrm flipH="false" flipV="false" rot="-8900343">
            <a:off x="3973627" y="7580763"/>
            <a:ext cx="1877849" cy="802780"/>
          </a:xfrm>
          <a:custGeom>
            <a:avLst/>
            <a:gdLst/>
            <a:ahLst/>
            <a:cxnLst/>
            <a:rect r="r" b="b" t="t" l="l"/>
            <a:pathLst>
              <a:path h="802780" w="1877849">
                <a:moveTo>
                  <a:pt x="0" y="0"/>
                </a:moveTo>
                <a:lnTo>
                  <a:pt x="1877849" y="0"/>
                </a:lnTo>
                <a:lnTo>
                  <a:pt x="1877849" y="802780"/>
                </a:lnTo>
                <a:lnTo>
                  <a:pt x="0" y="802780"/>
                </a:lnTo>
                <a:lnTo>
                  <a:pt x="0" y="0"/>
                </a:lnTo>
                <a:close/>
              </a:path>
            </a:pathLst>
          </a:custGeom>
          <a:blipFill>
            <a:blip r:embed="rId7">
              <a:alphaModFix amt="80000"/>
              <a:extLst>
                <a:ext uri="{96DAC541-7B7A-43D3-8B79-37D633B846F1}">
                  <asvg:svgBlip xmlns:asvg="http://schemas.microsoft.com/office/drawing/2016/SVG/main" r:embed="rId8"/>
                </a:ext>
              </a:extLst>
            </a:blip>
            <a:stretch>
              <a:fillRect l="0" t="0" r="0" b="0"/>
            </a:stretch>
          </a:blipFill>
          <a:ln cap="sq">
            <a:noFill/>
            <a:prstDash val="solid"/>
            <a:miter/>
          </a:ln>
        </p:spPr>
      </p:sp>
      <p:grpSp>
        <p:nvGrpSpPr>
          <p:cNvPr name="Group 10" id="10"/>
          <p:cNvGrpSpPr/>
          <p:nvPr/>
        </p:nvGrpSpPr>
        <p:grpSpPr>
          <a:xfrm rot="-31584">
            <a:off x="2009031" y="3129469"/>
            <a:ext cx="1474211" cy="1888626"/>
            <a:chOff x="0" y="0"/>
            <a:chExt cx="1965615" cy="2518168"/>
          </a:xfrm>
        </p:grpSpPr>
        <p:grpSp>
          <p:nvGrpSpPr>
            <p:cNvPr name="Group 11" id="11"/>
            <p:cNvGrpSpPr/>
            <p:nvPr/>
          </p:nvGrpSpPr>
          <p:grpSpPr>
            <a:xfrm rot="0">
              <a:off x="0" y="0"/>
              <a:ext cx="1965615" cy="2518168"/>
              <a:chOff x="0" y="0"/>
              <a:chExt cx="1831975" cy="2346960"/>
            </a:xfrm>
          </p:grpSpPr>
          <p:sp>
            <p:nvSpPr>
              <p:cNvPr name="Freeform 12" id="12"/>
              <p:cNvSpPr/>
              <p:nvPr/>
            </p:nvSpPr>
            <p:spPr>
              <a:xfrm flipH="false" flipV="false" rot="0">
                <a:off x="40384" y="44450"/>
                <a:ext cx="1746311" cy="2254250"/>
              </a:xfrm>
              <a:custGeom>
                <a:avLst/>
                <a:gdLst/>
                <a:ahLst/>
                <a:cxnLst/>
                <a:rect r="r" b="b" t="t" l="l"/>
                <a:pathLst>
                  <a:path h="2254250" w="1746311">
                    <a:moveTo>
                      <a:pt x="214159" y="1875790"/>
                    </a:moveTo>
                    <a:cubicBezTo>
                      <a:pt x="587407" y="1844040"/>
                      <a:pt x="753839" y="1814830"/>
                      <a:pt x="852964" y="1776730"/>
                    </a:cubicBezTo>
                    <a:cubicBezTo>
                      <a:pt x="921494" y="1750060"/>
                      <a:pt x="966774" y="1717040"/>
                      <a:pt x="1019395" y="1682750"/>
                    </a:cubicBezTo>
                    <a:cubicBezTo>
                      <a:pt x="1072017" y="1649730"/>
                      <a:pt x="1142996" y="1624330"/>
                      <a:pt x="1168695" y="1573530"/>
                    </a:cubicBezTo>
                    <a:cubicBezTo>
                      <a:pt x="1195618" y="1520190"/>
                      <a:pt x="1138101" y="1417320"/>
                      <a:pt x="1171142" y="1366520"/>
                    </a:cubicBezTo>
                    <a:cubicBezTo>
                      <a:pt x="1207855" y="1308100"/>
                      <a:pt x="1333903" y="1248410"/>
                      <a:pt x="1402434" y="1259840"/>
                    </a:cubicBezTo>
                    <a:cubicBezTo>
                      <a:pt x="1468517" y="1271270"/>
                      <a:pt x="1555404" y="1355090"/>
                      <a:pt x="1577432" y="1430020"/>
                    </a:cubicBezTo>
                    <a:cubicBezTo>
                      <a:pt x="1603131" y="1520190"/>
                      <a:pt x="1517468" y="1717040"/>
                      <a:pt x="1495440" y="1778000"/>
                    </a:cubicBezTo>
                    <a:cubicBezTo>
                      <a:pt x="1486873" y="1800860"/>
                      <a:pt x="1484426" y="1808480"/>
                      <a:pt x="1472188" y="1823720"/>
                    </a:cubicBezTo>
                    <a:cubicBezTo>
                      <a:pt x="1455056" y="1846580"/>
                      <a:pt x="1426909" y="1878330"/>
                      <a:pt x="1398762" y="1893570"/>
                    </a:cubicBezTo>
                    <a:cubicBezTo>
                      <a:pt x="1370616" y="1910080"/>
                      <a:pt x="1333903" y="1918970"/>
                      <a:pt x="1302085" y="1918970"/>
                    </a:cubicBezTo>
                    <a:cubicBezTo>
                      <a:pt x="1270267" y="1918970"/>
                      <a:pt x="1229883" y="1906270"/>
                      <a:pt x="1205408" y="1894840"/>
                    </a:cubicBezTo>
                    <a:cubicBezTo>
                      <a:pt x="1188275" y="1887220"/>
                      <a:pt x="1177261" y="1879600"/>
                      <a:pt x="1163800" y="1865630"/>
                    </a:cubicBezTo>
                    <a:cubicBezTo>
                      <a:pt x="1144219" y="1845310"/>
                      <a:pt x="1117297" y="1812290"/>
                      <a:pt x="1106283" y="1780540"/>
                    </a:cubicBezTo>
                    <a:cubicBezTo>
                      <a:pt x="1095269" y="1750060"/>
                      <a:pt x="1083031" y="1714500"/>
                      <a:pt x="1094045" y="1678940"/>
                    </a:cubicBezTo>
                    <a:cubicBezTo>
                      <a:pt x="1109954" y="1623060"/>
                      <a:pt x="1205408" y="1559560"/>
                      <a:pt x="1245792" y="1496060"/>
                    </a:cubicBezTo>
                    <a:cubicBezTo>
                      <a:pt x="1282505" y="1437640"/>
                      <a:pt x="1317994" y="1388110"/>
                      <a:pt x="1332679" y="1314450"/>
                    </a:cubicBezTo>
                    <a:cubicBezTo>
                      <a:pt x="1353483" y="1211580"/>
                      <a:pt x="1338798" y="1035050"/>
                      <a:pt x="1317994" y="929640"/>
                    </a:cubicBezTo>
                    <a:cubicBezTo>
                      <a:pt x="1303309" y="852170"/>
                      <a:pt x="1277610" y="795020"/>
                      <a:pt x="1247016" y="735330"/>
                    </a:cubicBezTo>
                    <a:cubicBezTo>
                      <a:pt x="1217645" y="678180"/>
                      <a:pt x="1183380" y="622300"/>
                      <a:pt x="1138101" y="580390"/>
                    </a:cubicBezTo>
                    <a:cubicBezTo>
                      <a:pt x="1092821" y="537210"/>
                      <a:pt x="1034081" y="502920"/>
                      <a:pt x="976564" y="481330"/>
                    </a:cubicBezTo>
                    <a:cubicBezTo>
                      <a:pt x="917823" y="459740"/>
                      <a:pt x="852964" y="450850"/>
                      <a:pt x="789328" y="453390"/>
                    </a:cubicBezTo>
                    <a:cubicBezTo>
                      <a:pt x="723245" y="455930"/>
                      <a:pt x="646148" y="468630"/>
                      <a:pt x="588631" y="501650"/>
                    </a:cubicBezTo>
                    <a:cubicBezTo>
                      <a:pt x="533561" y="533400"/>
                      <a:pt x="474821" y="586740"/>
                      <a:pt x="450345" y="642620"/>
                    </a:cubicBezTo>
                    <a:cubicBezTo>
                      <a:pt x="425870" y="697230"/>
                      <a:pt x="427094" y="774700"/>
                      <a:pt x="440555" y="834390"/>
                    </a:cubicBezTo>
                    <a:cubicBezTo>
                      <a:pt x="454017" y="895350"/>
                      <a:pt x="474821" y="951230"/>
                      <a:pt x="528666" y="1004570"/>
                    </a:cubicBezTo>
                    <a:cubicBezTo>
                      <a:pt x="621672" y="1097280"/>
                      <a:pt x="930061" y="1287780"/>
                      <a:pt x="1023067" y="1257300"/>
                    </a:cubicBezTo>
                    <a:cubicBezTo>
                      <a:pt x="1076913" y="1239520"/>
                      <a:pt x="1111178" y="1148080"/>
                      <a:pt x="1111178" y="1090930"/>
                    </a:cubicBezTo>
                    <a:cubicBezTo>
                      <a:pt x="1111178" y="1029970"/>
                      <a:pt x="994920" y="923290"/>
                      <a:pt x="1010829" y="902970"/>
                    </a:cubicBezTo>
                    <a:cubicBezTo>
                      <a:pt x="1025514" y="883920"/>
                      <a:pt x="1129534" y="934720"/>
                      <a:pt x="1187051" y="956310"/>
                    </a:cubicBezTo>
                    <a:cubicBezTo>
                      <a:pt x="1244568" y="977900"/>
                      <a:pt x="1357154" y="1004570"/>
                      <a:pt x="1357154" y="1031240"/>
                    </a:cubicBezTo>
                    <a:cubicBezTo>
                      <a:pt x="1357154" y="1057910"/>
                      <a:pt x="1243344" y="1116330"/>
                      <a:pt x="1184604" y="1115060"/>
                    </a:cubicBezTo>
                    <a:cubicBezTo>
                      <a:pt x="1122192" y="1113790"/>
                      <a:pt x="1059780" y="1062990"/>
                      <a:pt x="994920" y="1008380"/>
                    </a:cubicBezTo>
                    <a:cubicBezTo>
                      <a:pt x="903138" y="930910"/>
                      <a:pt x="692651" y="697230"/>
                      <a:pt x="711007" y="664210"/>
                    </a:cubicBezTo>
                    <a:cubicBezTo>
                      <a:pt x="723245" y="642620"/>
                      <a:pt x="887229" y="673100"/>
                      <a:pt x="895795" y="704850"/>
                    </a:cubicBezTo>
                    <a:cubicBezTo>
                      <a:pt x="905586" y="741680"/>
                      <a:pt x="693874" y="868680"/>
                      <a:pt x="703664" y="887730"/>
                    </a:cubicBezTo>
                    <a:cubicBezTo>
                      <a:pt x="712231" y="904240"/>
                      <a:pt x="892124" y="855980"/>
                      <a:pt x="892124" y="844550"/>
                    </a:cubicBezTo>
                    <a:cubicBezTo>
                      <a:pt x="890900" y="831850"/>
                      <a:pt x="703664" y="782320"/>
                      <a:pt x="649819" y="817880"/>
                    </a:cubicBezTo>
                    <a:cubicBezTo>
                      <a:pt x="594749" y="854710"/>
                      <a:pt x="624120" y="1037590"/>
                      <a:pt x="567827" y="1071880"/>
                    </a:cubicBezTo>
                    <a:cubicBezTo>
                      <a:pt x="512757" y="1106170"/>
                      <a:pt x="389157" y="1056640"/>
                      <a:pt x="318179" y="1027430"/>
                    </a:cubicBezTo>
                    <a:cubicBezTo>
                      <a:pt x="258214" y="1003300"/>
                      <a:pt x="161537" y="937260"/>
                      <a:pt x="166432" y="924560"/>
                    </a:cubicBezTo>
                    <a:cubicBezTo>
                      <a:pt x="171327" y="909320"/>
                      <a:pt x="325521" y="930910"/>
                      <a:pt x="389157" y="958850"/>
                    </a:cubicBezTo>
                    <a:cubicBezTo>
                      <a:pt x="445450" y="984250"/>
                      <a:pt x="493177" y="1029970"/>
                      <a:pt x="532338" y="1076960"/>
                    </a:cubicBezTo>
                    <a:cubicBezTo>
                      <a:pt x="571498" y="1123950"/>
                      <a:pt x="578841" y="1201420"/>
                      <a:pt x="624120" y="1239520"/>
                    </a:cubicBezTo>
                    <a:cubicBezTo>
                      <a:pt x="670623" y="1278890"/>
                      <a:pt x="746496" y="1290320"/>
                      <a:pt x="808908" y="1304290"/>
                    </a:cubicBezTo>
                    <a:cubicBezTo>
                      <a:pt x="868873" y="1316990"/>
                      <a:pt x="970445" y="1289050"/>
                      <a:pt x="991249" y="1322070"/>
                    </a:cubicBezTo>
                    <a:cubicBezTo>
                      <a:pt x="1013277" y="1356360"/>
                      <a:pt x="971669" y="1482090"/>
                      <a:pt x="928837" y="1512570"/>
                    </a:cubicBezTo>
                    <a:cubicBezTo>
                      <a:pt x="886005" y="1543050"/>
                      <a:pt x="796671" y="1503680"/>
                      <a:pt x="731811" y="1504950"/>
                    </a:cubicBezTo>
                    <a:cubicBezTo>
                      <a:pt x="669399" y="1506220"/>
                      <a:pt x="611882" y="1525270"/>
                      <a:pt x="548246" y="1522730"/>
                    </a:cubicBezTo>
                    <a:cubicBezTo>
                      <a:pt x="479716" y="1520190"/>
                      <a:pt x="402619" y="1513840"/>
                      <a:pt x="336535" y="1488440"/>
                    </a:cubicBezTo>
                    <a:cubicBezTo>
                      <a:pt x="268005" y="1461770"/>
                      <a:pt x="190907" y="1417320"/>
                      <a:pt x="144404" y="1363980"/>
                    </a:cubicBezTo>
                    <a:cubicBezTo>
                      <a:pt x="101573" y="1315720"/>
                      <a:pt x="80769" y="1252220"/>
                      <a:pt x="59965" y="1192530"/>
                    </a:cubicBezTo>
                    <a:cubicBezTo>
                      <a:pt x="39161" y="1134110"/>
                      <a:pt x="22028" y="1078230"/>
                      <a:pt x="18357" y="1012190"/>
                    </a:cubicBezTo>
                    <a:cubicBezTo>
                      <a:pt x="14685" y="932180"/>
                      <a:pt x="28147" y="822960"/>
                      <a:pt x="51398" y="746760"/>
                    </a:cubicBezTo>
                    <a:cubicBezTo>
                      <a:pt x="70979" y="683260"/>
                      <a:pt x="94230" y="622300"/>
                      <a:pt x="134614" y="580390"/>
                    </a:cubicBezTo>
                    <a:cubicBezTo>
                      <a:pt x="174998" y="538480"/>
                      <a:pt x="238634" y="499110"/>
                      <a:pt x="294927" y="492760"/>
                    </a:cubicBezTo>
                    <a:cubicBezTo>
                      <a:pt x="351221" y="486410"/>
                      <a:pt x="416080" y="509270"/>
                      <a:pt x="471149" y="541020"/>
                    </a:cubicBezTo>
                    <a:cubicBezTo>
                      <a:pt x="533561" y="577850"/>
                      <a:pt x="605763" y="646430"/>
                      <a:pt x="643700" y="711200"/>
                    </a:cubicBezTo>
                    <a:cubicBezTo>
                      <a:pt x="677965" y="769620"/>
                      <a:pt x="695098" y="836930"/>
                      <a:pt x="696322" y="904240"/>
                    </a:cubicBezTo>
                    <a:cubicBezTo>
                      <a:pt x="697546" y="977900"/>
                      <a:pt x="651043" y="1057910"/>
                      <a:pt x="637581" y="1136650"/>
                    </a:cubicBezTo>
                    <a:cubicBezTo>
                      <a:pt x="624120" y="1215390"/>
                      <a:pt x="635134" y="1314450"/>
                      <a:pt x="618001" y="1375410"/>
                    </a:cubicBezTo>
                    <a:cubicBezTo>
                      <a:pt x="606987" y="1416050"/>
                      <a:pt x="587407" y="1447800"/>
                      <a:pt x="570274" y="1470660"/>
                    </a:cubicBezTo>
                    <a:cubicBezTo>
                      <a:pt x="558037" y="1487170"/>
                      <a:pt x="548246" y="1496060"/>
                      <a:pt x="531114" y="1506220"/>
                    </a:cubicBezTo>
                    <a:cubicBezTo>
                      <a:pt x="506639" y="1521460"/>
                      <a:pt x="467478" y="1540510"/>
                      <a:pt x="434436" y="1544320"/>
                    </a:cubicBezTo>
                    <a:cubicBezTo>
                      <a:pt x="401395" y="1548130"/>
                      <a:pt x="362234" y="1544320"/>
                      <a:pt x="330417" y="1531620"/>
                    </a:cubicBezTo>
                    <a:cubicBezTo>
                      <a:pt x="298599" y="1518920"/>
                      <a:pt x="265557" y="1490980"/>
                      <a:pt x="245977" y="1470660"/>
                    </a:cubicBezTo>
                    <a:cubicBezTo>
                      <a:pt x="231292" y="1455420"/>
                      <a:pt x="223949" y="1445260"/>
                      <a:pt x="215383" y="1426210"/>
                    </a:cubicBezTo>
                    <a:cubicBezTo>
                      <a:pt x="203145" y="1399540"/>
                      <a:pt x="184789" y="1357630"/>
                      <a:pt x="190907" y="1320800"/>
                    </a:cubicBezTo>
                    <a:cubicBezTo>
                      <a:pt x="199474" y="1271270"/>
                      <a:pt x="252096" y="1203960"/>
                      <a:pt x="296151" y="1159510"/>
                    </a:cubicBezTo>
                    <a:cubicBezTo>
                      <a:pt x="340207" y="1115060"/>
                      <a:pt x="392828" y="1069340"/>
                      <a:pt x="454017" y="1056640"/>
                    </a:cubicBezTo>
                    <a:cubicBezTo>
                      <a:pt x="524995" y="1041400"/>
                      <a:pt x="632686" y="1066800"/>
                      <a:pt x="702441" y="1099820"/>
                    </a:cubicBezTo>
                    <a:cubicBezTo>
                      <a:pt x="766076" y="1130300"/>
                      <a:pt x="818698" y="1244600"/>
                      <a:pt x="860306" y="1235710"/>
                    </a:cubicBezTo>
                    <a:cubicBezTo>
                      <a:pt x="900690" y="1226820"/>
                      <a:pt x="921494" y="1127760"/>
                      <a:pt x="950865" y="1051560"/>
                    </a:cubicBezTo>
                    <a:cubicBezTo>
                      <a:pt x="993696" y="941070"/>
                      <a:pt x="1111178" y="690880"/>
                      <a:pt x="1070794" y="629920"/>
                    </a:cubicBezTo>
                    <a:cubicBezTo>
                      <a:pt x="1042647" y="589280"/>
                      <a:pt x="915376" y="651510"/>
                      <a:pt x="874991" y="617220"/>
                    </a:cubicBezTo>
                    <a:cubicBezTo>
                      <a:pt x="835831" y="584200"/>
                      <a:pt x="823593" y="500380"/>
                      <a:pt x="824817" y="433070"/>
                    </a:cubicBezTo>
                    <a:cubicBezTo>
                      <a:pt x="826041" y="353060"/>
                      <a:pt x="867649" y="200660"/>
                      <a:pt x="903138" y="167640"/>
                    </a:cubicBezTo>
                    <a:cubicBezTo>
                      <a:pt x="919047" y="152400"/>
                      <a:pt x="941075" y="165100"/>
                      <a:pt x="956984" y="156210"/>
                    </a:cubicBezTo>
                    <a:cubicBezTo>
                      <a:pt x="975340" y="146050"/>
                      <a:pt x="987578" y="118110"/>
                      <a:pt x="1007158" y="104140"/>
                    </a:cubicBezTo>
                    <a:cubicBezTo>
                      <a:pt x="1025514" y="90170"/>
                      <a:pt x="1048766" y="78740"/>
                      <a:pt x="1070794" y="72390"/>
                    </a:cubicBezTo>
                    <a:cubicBezTo>
                      <a:pt x="1092821" y="66040"/>
                      <a:pt x="1117297" y="60960"/>
                      <a:pt x="1140548" y="62230"/>
                    </a:cubicBezTo>
                    <a:cubicBezTo>
                      <a:pt x="1163800" y="63500"/>
                      <a:pt x="1188275" y="68580"/>
                      <a:pt x="1210303" y="77470"/>
                    </a:cubicBezTo>
                    <a:cubicBezTo>
                      <a:pt x="1232330" y="86360"/>
                      <a:pt x="1253135" y="97790"/>
                      <a:pt x="1271491" y="113030"/>
                    </a:cubicBezTo>
                    <a:cubicBezTo>
                      <a:pt x="1289847" y="128270"/>
                      <a:pt x="1305756" y="148590"/>
                      <a:pt x="1317994" y="168910"/>
                    </a:cubicBezTo>
                    <a:cubicBezTo>
                      <a:pt x="1330232" y="189230"/>
                      <a:pt x="1340022" y="213360"/>
                      <a:pt x="1344917" y="236220"/>
                    </a:cubicBezTo>
                    <a:cubicBezTo>
                      <a:pt x="1349812" y="259080"/>
                      <a:pt x="1353483" y="284480"/>
                      <a:pt x="1351036" y="308610"/>
                    </a:cubicBezTo>
                    <a:cubicBezTo>
                      <a:pt x="1348588" y="332740"/>
                      <a:pt x="1342469" y="358140"/>
                      <a:pt x="1332679" y="379730"/>
                    </a:cubicBezTo>
                    <a:cubicBezTo>
                      <a:pt x="1322889" y="402590"/>
                      <a:pt x="1310651" y="424180"/>
                      <a:pt x="1294742" y="441960"/>
                    </a:cubicBezTo>
                    <a:cubicBezTo>
                      <a:pt x="1278834" y="459740"/>
                      <a:pt x="1259253" y="474980"/>
                      <a:pt x="1239673" y="486410"/>
                    </a:cubicBezTo>
                    <a:cubicBezTo>
                      <a:pt x="1218869" y="497840"/>
                      <a:pt x="1196841" y="506730"/>
                      <a:pt x="1173590" y="511810"/>
                    </a:cubicBezTo>
                    <a:cubicBezTo>
                      <a:pt x="1150338" y="516890"/>
                      <a:pt x="1125863" y="516890"/>
                      <a:pt x="1102612" y="513080"/>
                    </a:cubicBezTo>
                    <a:cubicBezTo>
                      <a:pt x="1079360" y="509270"/>
                      <a:pt x="1056108" y="501650"/>
                      <a:pt x="1035305" y="491490"/>
                    </a:cubicBezTo>
                    <a:cubicBezTo>
                      <a:pt x="1014501" y="480060"/>
                      <a:pt x="993696" y="466090"/>
                      <a:pt x="977788" y="448310"/>
                    </a:cubicBezTo>
                    <a:cubicBezTo>
                      <a:pt x="961879" y="431800"/>
                      <a:pt x="947194" y="410210"/>
                      <a:pt x="937403" y="388620"/>
                    </a:cubicBezTo>
                    <a:cubicBezTo>
                      <a:pt x="927613" y="367030"/>
                      <a:pt x="919047" y="341630"/>
                      <a:pt x="916599" y="317500"/>
                    </a:cubicBezTo>
                    <a:cubicBezTo>
                      <a:pt x="914152" y="293370"/>
                      <a:pt x="914152" y="267970"/>
                      <a:pt x="919047" y="245110"/>
                    </a:cubicBezTo>
                    <a:cubicBezTo>
                      <a:pt x="923942" y="220980"/>
                      <a:pt x="932508" y="198120"/>
                      <a:pt x="944746" y="176530"/>
                    </a:cubicBezTo>
                    <a:cubicBezTo>
                      <a:pt x="955760" y="156210"/>
                      <a:pt x="971669" y="135890"/>
                      <a:pt x="988801" y="119380"/>
                    </a:cubicBezTo>
                    <a:cubicBezTo>
                      <a:pt x="1005934" y="102870"/>
                      <a:pt x="1026738" y="88900"/>
                      <a:pt x="1048766" y="80010"/>
                    </a:cubicBezTo>
                    <a:cubicBezTo>
                      <a:pt x="1069570" y="71120"/>
                      <a:pt x="1094045" y="64770"/>
                      <a:pt x="1117297" y="63500"/>
                    </a:cubicBezTo>
                    <a:cubicBezTo>
                      <a:pt x="1140548" y="62230"/>
                      <a:pt x="1165023" y="63500"/>
                      <a:pt x="1187051" y="69850"/>
                    </a:cubicBezTo>
                    <a:cubicBezTo>
                      <a:pt x="1209079" y="76200"/>
                      <a:pt x="1232330" y="86360"/>
                      <a:pt x="1251911" y="99060"/>
                    </a:cubicBezTo>
                    <a:cubicBezTo>
                      <a:pt x="1271491" y="111760"/>
                      <a:pt x="1289847" y="129540"/>
                      <a:pt x="1304533" y="148590"/>
                    </a:cubicBezTo>
                    <a:cubicBezTo>
                      <a:pt x="1319218" y="167640"/>
                      <a:pt x="1331455" y="189230"/>
                      <a:pt x="1338798" y="212090"/>
                    </a:cubicBezTo>
                    <a:cubicBezTo>
                      <a:pt x="1346141" y="234950"/>
                      <a:pt x="1351036" y="260350"/>
                      <a:pt x="1351036" y="284480"/>
                    </a:cubicBezTo>
                    <a:cubicBezTo>
                      <a:pt x="1351036" y="308610"/>
                      <a:pt x="1348588" y="334010"/>
                      <a:pt x="1341246" y="356870"/>
                    </a:cubicBezTo>
                    <a:cubicBezTo>
                      <a:pt x="1333903" y="379730"/>
                      <a:pt x="1330232" y="401320"/>
                      <a:pt x="1309428" y="422910"/>
                    </a:cubicBezTo>
                    <a:cubicBezTo>
                      <a:pt x="1272715" y="461010"/>
                      <a:pt x="1119744" y="544830"/>
                      <a:pt x="1106283" y="529590"/>
                    </a:cubicBezTo>
                    <a:cubicBezTo>
                      <a:pt x="1094045" y="516890"/>
                      <a:pt x="1157681" y="377190"/>
                      <a:pt x="1200513" y="369570"/>
                    </a:cubicBezTo>
                    <a:cubicBezTo>
                      <a:pt x="1250687" y="360680"/>
                      <a:pt x="1358378" y="472440"/>
                      <a:pt x="1398762" y="539750"/>
                    </a:cubicBezTo>
                    <a:cubicBezTo>
                      <a:pt x="1433028" y="598170"/>
                      <a:pt x="1446489" y="675640"/>
                      <a:pt x="1442818" y="739140"/>
                    </a:cubicBezTo>
                    <a:cubicBezTo>
                      <a:pt x="1439147" y="800100"/>
                      <a:pt x="1396315" y="854710"/>
                      <a:pt x="1381630" y="915670"/>
                    </a:cubicBezTo>
                    <a:cubicBezTo>
                      <a:pt x="1365721" y="976630"/>
                      <a:pt x="1365721" y="1043940"/>
                      <a:pt x="1351036" y="1106170"/>
                    </a:cubicBezTo>
                    <a:cubicBezTo>
                      <a:pt x="1336350" y="1167130"/>
                      <a:pt x="1325337" y="1230630"/>
                      <a:pt x="1295966" y="1285240"/>
                    </a:cubicBezTo>
                    <a:cubicBezTo>
                      <a:pt x="1266596" y="1339850"/>
                      <a:pt x="1221317" y="1390650"/>
                      <a:pt x="1176037" y="1433830"/>
                    </a:cubicBezTo>
                    <a:cubicBezTo>
                      <a:pt x="1131982" y="1475740"/>
                      <a:pt x="1081808" y="1512570"/>
                      <a:pt x="1030409" y="1543050"/>
                    </a:cubicBezTo>
                    <a:cubicBezTo>
                      <a:pt x="979011" y="1573530"/>
                      <a:pt x="922718" y="1609090"/>
                      <a:pt x="865201" y="1616710"/>
                    </a:cubicBezTo>
                    <a:cubicBezTo>
                      <a:pt x="805237" y="1624330"/>
                      <a:pt x="733035" y="1612900"/>
                      <a:pt x="676742" y="1588770"/>
                    </a:cubicBezTo>
                    <a:cubicBezTo>
                      <a:pt x="621672" y="1565910"/>
                      <a:pt x="538456" y="1524000"/>
                      <a:pt x="529890" y="1479550"/>
                    </a:cubicBezTo>
                    <a:cubicBezTo>
                      <a:pt x="521324" y="1435100"/>
                      <a:pt x="618001" y="1316990"/>
                      <a:pt x="625344" y="1320800"/>
                    </a:cubicBezTo>
                    <a:cubicBezTo>
                      <a:pt x="631462" y="1323340"/>
                      <a:pt x="611882" y="1399540"/>
                      <a:pt x="599645" y="1426210"/>
                    </a:cubicBezTo>
                    <a:cubicBezTo>
                      <a:pt x="591078" y="1445260"/>
                      <a:pt x="584959" y="1455420"/>
                      <a:pt x="570274" y="1470660"/>
                    </a:cubicBezTo>
                    <a:cubicBezTo>
                      <a:pt x="550694" y="1490980"/>
                      <a:pt x="510310" y="1520190"/>
                      <a:pt x="484611" y="1531620"/>
                    </a:cubicBezTo>
                    <a:cubicBezTo>
                      <a:pt x="466254" y="1540510"/>
                      <a:pt x="454017" y="1543050"/>
                      <a:pt x="434436" y="1544320"/>
                    </a:cubicBezTo>
                    <a:cubicBezTo>
                      <a:pt x="406290" y="1545590"/>
                      <a:pt x="362234" y="1544320"/>
                      <a:pt x="330417" y="1531620"/>
                    </a:cubicBezTo>
                    <a:cubicBezTo>
                      <a:pt x="298599" y="1518920"/>
                      <a:pt x="265557" y="1490980"/>
                      <a:pt x="245977" y="1470660"/>
                    </a:cubicBezTo>
                    <a:cubicBezTo>
                      <a:pt x="231292" y="1455420"/>
                      <a:pt x="223949" y="1445260"/>
                      <a:pt x="215383" y="1426210"/>
                    </a:cubicBezTo>
                    <a:cubicBezTo>
                      <a:pt x="203145" y="1399540"/>
                      <a:pt x="194579" y="1357630"/>
                      <a:pt x="190907" y="1320800"/>
                    </a:cubicBezTo>
                    <a:cubicBezTo>
                      <a:pt x="186012" y="1281430"/>
                      <a:pt x="187236" y="1242060"/>
                      <a:pt x="190907" y="1196340"/>
                    </a:cubicBezTo>
                    <a:cubicBezTo>
                      <a:pt x="194579" y="1140460"/>
                      <a:pt x="187236" y="1060450"/>
                      <a:pt x="217830" y="1010920"/>
                    </a:cubicBezTo>
                    <a:cubicBezTo>
                      <a:pt x="250872" y="957580"/>
                      <a:pt x="346325" y="881380"/>
                      <a:pt x="390381" y="894080"/>
                    </a:cubicBezTo>
                    <a:cubicBezTo>
                      <a:pt x="435660" y="908050"/>
                      <a:pt x="429541" y="1069340"/>
                      <a:pt x="484611" y="1101090"/>
                    </a:cubicBezTo>
                    <a:cubicBezTo>
                      <a:pt x="544575" y="1135380"/>
                      <a:pt x="671847" y="1064260"/>
                      <a:pt x="751391" y="1069340"/>
                    </a:cubicBezTo>
                    <a:cubicBezTo>
                      <a:pt x="818698" y="1073150"/>
                      <a:pt x="873768" y="1093470"/>
                      <a:pt x="933732" y="1113790"/>
                    </a:cubicBezTo>
                    <a:cubicBezTo>
                      <a:pt x="997368" y="1135380"/>
                      <a:pt x="1063451" y="1162050"/>
                      <a:pt x="1122192" y="1198880"/>
                    </a:cubicBezTo>
                    <a:cubicBezTo>
                      <a:pt x="1182156" y="1236980"/>
                      <a:pt x="1248239" y="1281430"/>
                      <a:pt x="1287400" y="1339850"/>
                    </a:cubicBezTo>
                    <a:cubicBezTo>
                      <a:pt x="1326560" y="1397000"/>
                      <a:pt x="1363273" y="1479550"/>
                      <a:pt x="1357154" y="1545590"/>
                    </a:cubicBezTo>
                    <a:cubicBezTo>
                      <a:pt x="1351036" y="1611630"/>
                      <a:pt x="1304533" y="1695450"/>
                      <a:pt x="1254358" y="1734820"/>
                    </a:cubicBezTo>
                    <a:cubicBezTo>
                      <a:pt x="1206631" y="1771650"/>
                      <a:pt x="1130758" y="1774190"/>
                      <a:pt x="1068346" y="1779270"/>
                    </a:cubicBezTo>
                    <a:cubicBezTo>
                      <a:pt x="1007158" y="1784350"/>
                      <a:pt x="944746" y="1772920"/>
                      <a:pt x="883558" y="1764030"/>
                    </a:cubicBezTo>
                    <a:cubicBezTo>
                      <a:pt x="821146" y="1755140"/>
                      <a:pt x="759958" y="1746250"/>
                      <a:pt x="697546" y="1728470"/>
                    </a:cubicBezTo>
                    <a:cubicBezTo>
                      <a:pt x="631462" y="1709420"/>
                      <a:pt x="560484" y="1685290"/>
                      <a:pt x="500520" y="1653540"/>
                    </a:cubicBezTo>
                    <a:cubicBezTo>
                      <a:pt x="444227" y="1624330"/>
                      <a:pt x="394052" y="1591310"/>
                      <a:pt x="348773" y="1548130"/>
                    </a:cubicBezTo>
                    <a:cubicBezTo>
                      <a:pt x="303494" y="1504950"/>
                      <a:pt x="261886" y="1449070"/>
                      <a:pt x="230068" y="1393190"/>
                    </a:cubicBezTo>
                    <a:cubicBezTo>
                      <a:pt x="199474" y="1339850"/>
                      <a:pt x="192131" y="1277620"/>
                      <a:pt x="162761" y="1220470"/>
                    </a:cubicBezTo>
                    <a:cubicBezTo>
                      <a:pt x="130943" y="1159510"/>
                      <a:pt x="67307" y="1103630"/>
                      <a:pt x="44056" y="1040130"/>
                    </a:cubicBezTo>
                    <a:cubicBezTo>
                      <a:pt x="23252" y="980440"/>
                      <a:pt x="11014" y="911860"/>
                      <a:pt x="24476" y="850900"/>
                    </a:cubicBezTo>
                    <a:cubicBezTo>
                      <a:pt x="39161" y="784860"/>
                      <a:pt x="80769" y="702310"/>
                      <a:pt x="137062" y="657860"/>
                    </a:cubicBezTo>
                    <a:cubicBezTo>
                      <a:pt x="200698" y="607060"/>
                      <a:pt x="320626" y="574040"/>
                      <a:pt x="400171" y="579120"/>
                    </a:cubicBezTo>
                    <a:cubicBezTo>
                      <a:pt x="469926" y="582930"/>
                      <a:pt x="524995" y="638810"/>
                      <a:pt x="591078" y="661670"/>
                    </a:cubicBezTo>
                    <a:cubicBezTo>
                      <a:pt x="660833" y="685800"/>
                      <a:pt x="752615" y="676910"/>
                      <a:pt x="810132" y="720090"/>
                    </a:cubicBezTo>
                    <a:cubicBezTo>
                      <a:pt x="868873" y="764540"/>
                      <a:pt x="937403" y="857250"/>
                      <a:pt x="936180" y="928370"/>
                    </a:cubicBezTo>
                    <a:cubicBezTo>
                      <a:pt x="934956" y="1004570"/>
                      <a:pt x="848069" y="1135380"/>
                      <a:pt x="778314" y="1164590"/>
                    </a:cubicBezTo>
                    <a:cubicBezTo>
                      <a:pt x="711007" y="1192530"/>
                      <a:pt x="578841" y="1160780"/>
                      <a:pt x="526219" y="1108710"/>
                    </a:cubicBezTo>
                    <a:cubicBezTo>
                      <a:pt x="474821" y="1059180"/>
                      <a:pt x="463807" y="943610"/>
                      <a:pt x="462583" y="866140"/>
                    </a:cubicBezTo>
                    <a:cubicBezTo>
                      <a:pt x="461359" y="795020"/>
                      <a:pt x="469926" y="711200"/>
                      <a:pt x="509086" y="659130"/>
                    </a:cubicBezTo>
                    <a:cubicBezTo>
                      <a:pt x="549470" y="604520"/>
                      <a:pt x="633910" y="556260"/>
                      <a:pt x="704888" y="549910"/>
                    </a:cubicBezTo>
                    <a:cubicBezTo>
                      <a:pt x="781985" y="542290"/>
                      <a:pt x="884782" y="584200"/>
                      <a:pt x="953312" y="633730"/>
                    </a:cubicBezTo>
                    <a:cubicBezTo>
                      <a:pt x="1020619" y="681990"/>
                      <a:pt x="1092821" y="767080"/>
                      <a:pt x="1111178" y="842010"/>
                    </a:cubicBezTo>
                    <a:cubicBezTo>
                      <a:pt x="1127087" y="910590"/>
                      <a:pt x="1113625" y="1012190"/>
                      <a:pt x="1072017" y="1062990"/>
                    </a:cubicBezTo>
                    <a:cubicBezTo>
                      <a:pt x="1029186" y="1116330"/>
                      <a:pt x="917823" y="1150620"/>
                      <a:pt x="848069" y="1149350"/>
                    </a:cubicBezTo>
                    <a:cubicBezTo>
                      <a:pt x="785657" y="1148080"/>
                      <a:pt x="729364" y="1103630"/>
                      <a:pt x="673070" y="1076960"/>
                    </a:cubicBezTo>
                    <a:cubicBezTo>
                      <a:pt x="618001" y="1050290"/>
                      <a:pt x="565379" y="1027430"/>
                      <a:pt x="515205" y="988060"/>
                    </a:cubicBezTo>
                    <a:cubicBezTo>
                      <a:pt x="458912" y="944880"/>
                      <a:pt x="389157" y="885190"/>
                      <a:pt x="354892" y="821690"/>
                    </a:cubicBezTo>
                    <a:cubicBezTo>
                      <a:pt x="321850" y="760730"/>
                      <a:pt x="304717" y="684530"/>
                      <a:pt x="308389" y="617220"/>
                    </a:cubicBezTo>
                    <a:cubicBezTo>
                      <a:pt x="312060" y="549910"/>
                      <a:pt x="340207" y="473710"/>
                      <a:pt x="379367" y="416560"/>
                    </a:cubicBezTo>
                    <a:cubicBezTo>
                      <a:pt x="420975" y="355600"/>
                      <a:pt x="489506" y="297180"/>
                      <a:pt x="559260" y="264160"/>
                    </a:cubicBezTo>
                    <a:cubicBezTo>
                      <a:pt x="632686" y="228600"/>
                      <a:pt x="737930" y="200660"/>
                      <a:pt x="810132" y="215900"/>
                    </a:cubicBezTo>
                    <a:cubicBezTo>
                      <a:pt x="872544" y="228600"/>
                      <a:pt x="909257" y="269240"/>
                      <a:pt x="970445" y="323850"/>
                    </a:cubicBezTo>
                    <a:cubicBezTo>
                      <a:pt x="1079360" y="420370"/>
                      <a:pt x="1277610" y="668020"/>
                      <a:pt x="1370616" y="788670"/>
                    </a:cubicBezTo>
                    <a:cubicBezTo>
                      <a:pt x="1425685" y="859790"/>
                      <a:pt x="1466069" y="901700"/>
                      <a:pt x="1494216" y="965200"/>
                    </a:cubicBezTo>
                    <a:cubicBezTo>
                      <a:pt x="1521139" y="1024890"/>
                      <a:pt x="1544390" y="1093470"/>
                      <a:pt x="1538271" y="1158240"/>
                    </a:cubicBezTo>
                    <a:cubicBezTo>
                      <a:pt x="1530929" y="1228090"/>
                      <a:pt x="1500335" y="1325880"/>
                      <a:pt x="1442818" y="1367790"/>
                    </a:cubicBezTo>
                    <a:cubicBezTo>
                      <a:pt x="1373063" y="1418590"/>
                      <a:pt x="1213974" y="1408430"/>
                      <a:pt x="1118520" y="1395730"/>
                    </a:cubicBezTo>
                    <a:cubicBezTo>
                      <a:pt x="1038976" y="1385570"/>
                      <a:pt x="974116" y="1347470"/>
                      <a:pt x="908033" y="1318260"/>
                    </a:cubicBezTo>
                    <a:cubicBezTo>
                      <a:pt x="845621" y="1290320"/>
                      <a:pt x="780762" y="1264920"/>
                      <a:pt x="729364" y="1224280"/>
                    </a:cubicBezTo>
                    <a:cubicBezTo>
                      <a:pt x="681637" y="1186180"/>
                      <a:pt x="637581" y="1143000"/>
                      <a:pt x="608211" y="1087120"/>
                    </a:cubicBezTo>
                    <a:cubicBezTo>
                      <a:pt x="576393" y="1024890"/>
                      <a:pt x="556813" y="937260"/>
                      <a:pt x="553141" y="863600"/>
                    </a:cubicBezTo>
                    <a:cubicBezTo>
                      <a:pt x="549470" y="791210"/>
                      <a:pt x="559260" y="713740"/>
                      <a:pt x="586183" y="647700"/>
                    </a:cubicBezTo>
                    <a:cubicBezTo>
                      <a:pt x="613106" y="580390"/>
                      <a:pt x="662057" y="502920"/>
                      <a:pt x="717126" y="463550"/>
                    </a:cubicBezTo>
                    <a:cubicBezTo>
                      <a:pt x="768524" y="426720"/>
                      <a:pt x="837055" y="412750"/>
                      <a:pt x="900690" y="407670"/>
                    </a:cubicBezTo>
                    <a:cubicBezTo>
                      <a:pt x="966774" y="401320"/>
                      <a:pt x="1043871" y="408940"/>
                      <a:pt x="1106283" y="433070"/>
                    </a:cubicBezTo>
                    <a:cubicBezTo>
                      <a:pt x="1167471" y="457200"/>
                      <a:pt x="1221317" y="501650"/>
                      <a:pt x="1272715" y="552450"/>
                    </a:cubicBezTo>
                    <a:cubicBezTo>
                      <a:pt x="1331455" y="610870"/>
                      <a:pt x="1391420" y="693420"/>
                      <a:pt x="1435475" y="772160"/>
                    </a:cubicBezTo>
                    <a:cubicBezTo>
                      <a:pt x="1478307" y="849630"/>
                      <a:pt x="1519915" y="943610"/>
                      <a:pt x="1534600" y="1022350"/>
                    </a:cubicBezTo>
                    <a:cubicBezTo>
                      <a:pt x="1546838" y="1089660"/>
                      <a:pt x="1539495" y="1150620"/>
                      <a:pt x="1532153" y="1214120"/>
                    </a:cubicBezTo>
                    <a:cubicBezTo>
                      <a:pt x="1523586" y="1278890"/>
                      <a:pt x="1510125" y="1348740"/>
                      <a:pt x="1485650" y="1409700"/>
                    </a:cubicBezTo>
                    <a:cubicBezTo>
                      <a:pt x="1459951" y="1471930"/>
                      <a:pt x="1424461" y="1532890"/>
                      <a:pt x="1380406" y="1583690"/>
                    </a:cubicBezTo>
                    <a:cubicBezTo>
                      <a:pt x="1335127" y="1635760"/>
                      <a:pt x="1276386" y="1690370"/>
                      <a:pt x="1216422" y="1715770"/>
                    </a:cubicBezTo>
                    <a:cubicBezTo>
                      <a:pt x="1160128" y="1738630"/>
                      <a:pt x="1092821" y="1742440"/>
                      <a:pt x="1034081" y="1734820"/>
                    </a:cubicBezTo>
                    <a:cubicBezTo>
                      <a:pt x="975340" y="1727200"/>
                      <a:pt x="930061" y="1699260"/>
                      <a:pt x="861530" y="1668780"/>
                    </a:cubicBezTo>
                    <a:cubicBezTo>
                      <a:pt x="756286" y="1621790"/>
                      <a:pt x="577617" y="1529080"/>
                      <a:pt x="471149" y="1470660"/>
                    </a:cubicBezTo>
                    <a:cubicBezTo>
                      <a:pt x="394052" y="1428750"/>
                      <a:pt x="329193" y="1403350"/>
                      <a:pt x="276571" y="1355090"/>
                    </a:cubicBezTo>
                    <a:cubicBezTo>
                      <a:pt x="228844" y="1311910"/>
                      <a:pt x="203145" y="1261110"/>
                      <a:pt x="166432" y="1202690"/>
                    </a:cubicBezTo>
                    <a:cubicBezTo>
                      <a:pt x="119929" y="1129030"/>
                      <a:pt x="51398" y="1035050"/>
                      <a:pt x="25699" y="946150"/>
                    </a:cubicBezTo>
                    <a:cubicBezTo>
                      <a:pt x="1224" y="861060"/>
                      <a:pt x="0" y="760730"/>
                      <a:pt x="8567" y="680720"/>
                    </a:cubicBezTo>
                    <a:cubicBezTo>
                      <a:pt x="15909" y="612140"/>
                      <a:pt x="35489" y="553720"/>
                      <a:pt x="61188" y="494030"/>
                    </a:cubicBezTo>
                    <a:cubicBezTo>
                      <a:pt x="88111" y="431800"/>
                      <a:pt x="126048" y="370840"/>
                      <a:pt x="168880" y="313690"/>
                    </a:cubicBezTo>
                    <a:cubicBezTo>
                      <a:pt x="214159" y="252730"/>
                      <a:pt x="264333" y="186690"/>
                      <a:pt x="325521" y="142240"/>
                    </a:cubicBezTo>
                    <a:cubicBezTo>
                      <a:pt x="387933" y="96520"/>
                      <a:pt x="468702" y="67310"/>
                      <a:pt x="542128" y="44450"/>
                    </a:cubicBezTo>
                    <a:cubicBezTo>
                      <a:pt x="613106" y="22860"/>
                      <a:pt x="690203" y="11430"/>
                      <a:pt x="759958" y="6350"/>
                    </a:cubicBezTo>
                    <a:cubicBezTo>
                      <a:pt x="823593" y="1270"/>
                      <a:pt x="883558" y="0"/>
                      <a:pt x="944746" y="8890"/>
                    </a:cubicBezTo>
                    <a:cubicBezTo>
                      <a:pt x="1007158" y="17780"/>
                      <a:pt x="1069570" y="40640"/>
                      <a:pt x="1128311" y="63500"/>
                    </a:cubicBezTo>
                    <a:cubicBezTo>
                      <a:pt x="1187051" y="85090"/>
                      <a:pt x="1245792" y="109220"/>
                      <a:pt x="1297190" y="142240"/>
                    </a:cubicBezTo>
                    <a:cubicBezTo>
                      <a:pt x="1348588" y="175260"/>
                      <a:pt x="1390196" y="207010"/>
                      <a:pt x="1437923" y="261620"/>
                    </a:cubicBezTo>
                    <a:cubicBezTo>
                      <a:pt x="1507677" y="341630"/>
                      <a:pt x="1603131" y="501650"/>
                      <a:pt x="1650858" y="599440"/>
                    </a:cubicBezTo>
                    <a:cubicBezTo>
                      <a:pt x="1683900" y="666750"/>
                      <a:pt x="1702256" y="711200"/>
                      <a:pt x="1716941" y="778510"/>
                    </a:cubicBezTo>
                    <a:cubicBezTo>
                      <a:pt x="1735298" y="857250"/>
                      <a:pt x="1738969" y="962660"/>
                      <a:pt x="1742640" y="1043940"/>
                    </a:cubicBezTo>
                    <a:cubicBezTo>
                      <a:pt x="1746311" y="1112520"/>
                      <a:pt x="1745088" y="1168400"/>
                      <a:pt x="1741416" y="1231900"/>
                    </a:cubicBezTo>
                    <a:cubicBezTo>
                      <a:pt x="1737745" y="1296670"/>
                      <a:pt x="1736521" y="1365250"/>
                      <a:pt x="1720612" y="1427480"/>
                    </a:cubicBezTo>
                    <a:cubicBezTo>
                      <a:pt x="1704703" y="1488440"/>
                      <a:pt x="1677781" y="1545590"/>
                      <a:pt x="1645963" y="1600200"/>
                    </a:cubicBezTo>
                    <a:cubicBezTo>
                      <a:pt x="1612921" y="1656080"/>
                      <a:pt x="1570089" y="1705610"/>
                      <a:pt x="1524810" y="1755140"/>
                    </a:cubicBezTo>
                    <a:cubicBezTo>
                      <a:pt x="1477083" y="1807210"/>
                      <a:pt x="1369392" y="1910080"/>
                      <a:pt x="1365721" y="1906270"/>
                    </a:cubicBezTo>
                    <a:cubicBezTo>
                      <a:pt x="1362049" y="1902460"/>
                      <a:pt x="1497887" y="1722120"/>
                      <a:pt x="1507677" y="1727200"/>
                    </a:cubicBezTo>
                    <a:cubicBezTo>
                      <a:pt x="1512572" y="1729740"/>
                      <a:pt x="1502782" y="1760220"/>
                      <a:pt x="1495440" y="1778000"/>
                    </a:cubicBezTo>
                    <a:cubicBezTo>
                      <a:pt x="1484426" y="1803400"/>
                      <a:pt x="1463622" y="1840230"/>
                      <a:pt x="1439147" y="1863090"/>
                    </a:cubicBezTo>
                    <a:cubicBezTo>
                      <a:pt x="1415895" y="1885950"/>
                      <a:pt x="1382853" y="1903730"/>
                      <a:pt x="1352259" y="1912620"/>
                    </a:cubicBezTo>
                    <a:cubicBezTo>
                      <a:pt x="1320442" y="1921510"/>
                      <a:pt x="1283729" y="1920240"/>
                      <a:pt x="1251911" y="1912620"/>
                    </a:cubicBezTo>
                    <a:cubicBezTo>
                      <a:pt x="1220093" y="1905000"/>
                      <a:pt x="1188275" y="1887220"/>
                      <a:pt x="1163800" y="1865630"/>
                    </a:cubicBezTo>
                    <a:cubicBezTo>
                      <a:pt x="1139324" y="1844040"/>
                      <a:pt x="1117297" y="1805940"/>
                      <a:pt x="1106283" y="1780540"/>
                    </a:cubicBezTo>
                    <a:cubicBezTo>
                      <a:pt x="1098940" y="1762760"/>
                      <a:pt x="1096493" y="1748790"/>
                      <a:pt x="1094045" y="1731010"/>
                    </a:cubicBezTo>
                    <a:cubicBezTo>
                      <a:pt x="1091598" y="1711960"/>
                      <a:pt x="1089150" y="1694180"/>
                      <a:pt x="1094045" y="1668780"/>
                    </a:cubicBezTo>
                    <a:cubicBezTo>
                      <a:pt x="1102612" y="1621790"/>
                      <a:pt x="1129534" y="1487170"/>
                      <a:pt x="1168695" y="1477010"/>
                    </a:cubicBezTo>
                    <a:cubicBezTo>
                      <a:pt x="1209079" y="1466850"/>
                      <a:pt x="1272715" y="1611630"/>
                      <a:pt x="1335127" y="1621790"/>
                    </a:cubicBezTo>
                    <a:cubicBezTo>
                      <a:pt x="1401210" y="1631950"/>
                      <a:pt x="1530929" y="1499870"/>
                      <a:pt x="1555404" y="1524000"/>
                    </a:cubicBezTo>
                    <a:cubicBezTo>
                      <a:pt x="1584775" y="1554480"/>
                      <a:pt x="1477083" y="1793240"/>
                      <a:pt x="1417119" y="1875790"/>
                    </a:cubicBezTo>
                    <a:cubicBezTo>
                      <a:pt x="1374287" y="1935480"/>
                      <a:pt x="1319218" y="1964690"/>
                      <a:pt x="1265372" y="1998980"/>
                    </a:cubicBezTo>
                    <a:cubicBezTo>
                      <a:pt x="1212750" y="2032000"/>
                      <a:pt x="1158905" y="2053590"/>
                      <a:pt x="1097716" y="2078990"/>
                    </a:cubicBezTo>
                    <a:cubicBezTo>
                      <a:pt x="1026738" y="2108200"/>
                      <a:pt x="938627" y="2142490"/>
                      <a:pt x="865201" y="2164080"/>
                    </a:cubicBezTo>
                    <a:cubicBezTo>
                      <a:pt x="801566" y="2183130"/>
                      <a:pt x="747720" y="2194560"/>
                      <a:pt x="685308" y="2207260"/>
                    </a:cubicBezTo>
                    <a:cubicBezTo>
                      <a:pt x="620449" y="2221230"/>
                      <a:pt x="549470" y="2235200"/>
                      <a:pt x="482163" y="2242820"/>
                    </a:cubicBezTo>
                    <a:cubicBezTo>
                      <a:pt x="416080" y="2250440"/>
                      <a:pt x="340207" y="2251710"/>
                      <a:pt x="283913" y="2251710"/>
                    </a:cubicBezTo>
                    <a:cubicBezTo>
                      <a:pt x="241082" y="2251710"/>
                      <a:pt x="204369" y="2254250"/>
                      <a:pt x="171327" y="2245360"/>
                    </a:cubicBezTo>
                    <a:cubicBezTo>
                      <a:pt x="141957" y="2236470"/>
                      <a:pt x="115034" y="2222500"/>
                      <a:pt x="94230" y="2203450"/>
                    </a:cubicBezTo>
                    <a:cubicBezTo>
                      <a:pt x="73426" y="2184400"/>
                      <a:pt x="55070" y="2152650"/>
                      <a:pt x="45280" y="2129790"/>
                    </a:cubicBezTo>
                    <a:cubicBezTo>
                      <a:pt x="37937" y="2113280"/>
                      <a:pt x="36713" y="2103120"/>
                      <a:pt x="35489" y="2085340"/>
                    </a:cubicBezTo>
                    <a:cubicBezTo>
                      <a:pt x="34266" y="2061210"/>
                      <a:pt x="35489" y="2023110"/>
                      <a:pt x="45280" y="1996440"/>
                    </a:cubicBezTo>
                    <a:cubicBezTo>
                      <a:pt x="55070" y="1969770"/>
                      <a:pt x="73426" y="1941830"/>
                      <a:pt x="94230" y="1922780"/>
                    </a:cubicBezTo>
                    <a:cubicBezTo>
                      <a:pt x="115034" y="1903730"/>
                      <a:pt x="149299" y="1888490"/>
                      <a:pt x="171327" y="1880870"/>
                    </a:cubicBezTo>
                    <a:cubicBezTo>
                      <a:pt x="187236" y="1875790"/>
                      <a:pt x="214159" y="1875790"/>
                      <a:pt x="214159" y="1875790"/>
                    </a:cubicBezTo>
                  </a:path>
                </a:pathLst>
              </a:custGeom>
              <a:solidFill>
                <a:srgbClr val="FFFFFF"/>
              </a:solidFill>
              <a:ln cap="sq">
                <a:noFill/>
                <a:prstDash val="solid"/>
                <a:miter/>
              </a:ln>
            </p:spPr>
          </p:sp>
        </p:grpSp>
        <p:sp>
          <p:nvSpPr>
            <p:cNvPr name="Freeform 13" id="13"/>
            <p:cNvSpPr/>
            <p:nvPr/>
          </p:nvSpPr>
          <p:spPr>
            <a:xfrm flipH="false" flipV="false" rot="0">
              <a:off x="103906" y="146584"/>
              <a:ext cx="1746092" cy="2212789"/>
            </a:xfrm>
            <a:custGeom>
              <a:avLst/>
              <a:gdLst/>
              <a:ahLst/>
              <a:cxnLst/>
              <a:rect r="r" b="b" t="t" l="l"/>
              <a:pathLst>
                <a:path h="2212789" w="1746092">
                  <a:moveTo>
                    <a:pt x="0" y="0"/>
                  </a:moveTo>
                  <a:lnTo>
                    <a:pt x="1746092" y="0"/>
                  </a:lnTo>
                  <a:lnTo>
                    <a:pt x="1746092" y="2212790"/>
                  </a:lnTo>
                  <a:lnTo>
                    <a:pt x="0" y="2212790"/>
                  </a:lnTo>
                  <a:lnTo>
                    <a:pt x="0" y="0"/>
                  </a:lnTo>
                  <a:close/>
                </a:path>
              </a:pathLst>
            </a:custGeom>
            <a:blipFill>
              <a:blip r:embed="rId9">
                <a:alphaModFix amt="80000"/>
                <a:extLst>
                  <a:ext uri="{96DAC541-7B7A-43D3-8B79-37D633B846F1}">
                    <asvg:svgBlip xmlns:asvg="http://schemas.microsoft.com/office/drawing/2016/SVG/main" r:embed="rId10"/>
                  </a:ext>
                </a:extLst>
              </a:blip>
              <a:stretch>
                <a:fillRect l="0" t="0" r="0" b="0"/>
              </a:stretch>
            </a:blipFill>
            <a:ln cap="sq">
              <a:noFill/>
              <a:prstDash val="solid"/>
              <a:miter/>
            </a:ln>
          </p:spPr>
        </p:sp>
      </p:grpSp>
      <p:grpSp>
        <p:nvGrpSpPr>
          <p:cNvPr name="Group 14" id="14"/>
          <p:cNvGrpSpPr/>
          <p:nvPr/>
        </p:nvGrpSpPr>
        <p:grpSpPr>
          <a:xfrm rot="-31584">
            <a:off x="3390135" y="3111716"/>
            <a:ext cx="1474211" cy="1893690"/>
            <a:chOff x="0" y="0"/>
            <a:chExt cx="1965615" cy="2524919"/>
          </a:xfrm>
        </p:grpSpPr>
        <p:grpSp>
          <p:nvGrpSpPr>
            <p:cNvPr name="Group 15" id="15"/>
            <p:cNvGrpSpPr/>
            <p:nvPr/>
          </p:nvGrpSpPr>
          <p:grpSpPr>
            <a:xfrm rot="0">
              <a:off x="0" y="0"/>
              <a:ext cx="1965615" cy="2524919"/>
              <a:chOff x="0" y="0"/>
              <a:chExt cx="1831975" cy="2353252"/>
            </a:xfrm>
          </p:grpSpPr>
          <p:sp>
            <p:nvSpPr>
              <p:cNvPr name="Freeform 16" id="16"/>
              <p:cNvSpPr/>
              <p:nvPr/>
            </p:nvSpPr>
            <p:spPr>
              <a:xfrm flipH="false" flipV="false" rot="0">
                <a:off x="40384" y="44569"/>
                <a:ext cx="1746311" cy="2260294"/>
              </a:xfrm>
              <a:custGeom>
                <a:avLst/>
                <a:gdLst/>
                <a:ahLst/>
                <a:cxnLst/>
                <a:rect r="r" b="b" t="t" l="l"/>
                <a:pathLst>
                  <a:path h="2260294" w="1746311">
                    <a:moveTo>
                      <a:pt x="214159" y="1880819"/>
                    </a:moveTo>
                    <a:cubicBezTo>
                      <a:pt x="587407" y="1848984"/>
                      <a:pt x="753839" y="1819696"/>
                      <a:pt x="852964" y="1781494"/>
                    </a:cubicBezTo>
                    <a:cubicBezTo>
                      <a:pt x="921494" y="1754752"/>
                      <a:pt x="966774" y="1721644"/>
                      <a:pt x="1019395" y="1687262"/>
                    </a:cubicBezTo>
                    <a:cubicBezTo>
                      <a:pt x="1072017" y="1654153"/>
                      <a:pt x="1142996" y="1628685"/>
                      <a:pt x="1168695" y="1577749"/>
                    </a:cubicBezTo>
                    <a:cubicBezTo>
                      <a:pt x="1195618" y="1524266"/>
                      <a:pt x="1138101" y="1421120"/>
                      <a:pt x="1171142" y="1370184"/>
                    </a:cubicBezTo>
                    <a:cubicBezTo>
                      <a:pt x="1207855" y="1311607"/>
                      <a:pt x="1333903" y="1251757"/>
                      <a:pt x="1402434" y="1263218"/>
                    </a:cubicBezTo>
                    <a:cubicBezTo>
                      <a:pt x="1468517" y="1274678"/>
                      <a:pt x="1555404" y="1358723"/>
                      <a:pt x="1577432" y="1433854"/>
                    </a:cubicBezTo>
                    <a:cubicBezTo>
                      <a:pt x="1603131" y="1524266"/>
                      <a:pt x="1517468" y="1721644"/>
                      <a:pt x="1495440" y="1782767"/>
                    </a:cubicBezTo>
                    <a:cubicBezTo>
                      <a:pt x="1486873" y="1805688"/>
                      <a:pt x="1484426" y="1813329"/>
                      <a:pt x="1472188" y="1828609"/>
                    </a:cubicBezTo>
                    <a:cubicBezTo>
                      <a:pt x="1455056" y="1851531"/>
                      <a:pt x="1426909" y="1883366"/>
                      <a:pt x="1398762" y="1898647"/>
                    </a:cubicBezTo>
                    <a:cubicBezTo>
                      <a:pt x="1370616" y="1915201"/>
                      <a:pt x="1333903" y="1924115"/>
                      <a:pt x="1302085" y="1924115"/>
                    </a:cubicBezTo>
                    <a:cubicBezTo>
                      <a:pt x="1270267" y="1924115"/>
                      <a:pt x="1229883" y="1911381"/>
                      <a:pt x="1205408" y="1899920"/>
                    </a:cubicBezTo>
                    <a:cubicBezTo>
                      <a:pt x="1188275" y="1892280"/>
                      <a:pt x="1177261" y="1884639"/>
                      <a:pt x="1163800" y="1870632"/>
                    </a:cubicBezTo>
                    <a:cubicBezTo>
                      <a:pt x="1144219" y="1850258"/>
                      <a:pt x="1117297" y="1817149"/>
                      <a:pt x="1106283" y="1785314"/>
                    </a:cubicBezTo>
                    <a:cubicBezTo>
                      <a:pt x="1095269" y="1754752"/>
                      <a:pt x="1083031" y="1719097"/>
                      <a:pt x="1094045" y="1683441"/>
                    </a:cubicBezTo>
                    <a:cubicBezTo>
                      <a:pt x="1109954" y="1627412"/>
                      <a:pt x="1205408" y="1563741"/>
                      <a:pt x="1245792" y="1500071"/>
                    </a:cubicBezTo>
                    <a:cubicBezTo>
                      <a:pt x="1282505" y="1441495"/>
                      <a:pt x="1317994" y="1391832"/>
                      <a:pt x="1332679" y="1317974"/>
                    </a:cubicBezTo>
                    <a:cubicBezTo>
                      <a:pt x="1353483" y="1214828"/>
                      <a:pt x="1338798" y="1037825"/>
                      <a:pt x="1317994" y="932133"/>
                    </a:cubicBezTo>
                    <a:cubicBezTo>
                      <a:pt x="1303309" y="854455"/>
                      <a:pt x="1277610" y="797152"/>
                      <a:pt x="1247016" y="737302"/>
                    </a:cubicBezTo>
                    <a:cubicBezTo>
                      <a:pt x="1217645" y="679998"/>
                      <a:pt x="1183380" y="623969"/>
                      <a:pt x="1138101" y="581946"/>
                    </a:cubicBezTo>
                    <a:cubicBezTo>
                      <a:pt x="1092821" y="538650"/>
                      <a:pt x="1034081" y="504269"/>
                      <a:pt x="976564" y="482621"/>
                    </a:cubicBezTo>
                    <a:cubicBezTo>
                      <a:pt x="917823" y="460973"/>
                      <a:pt x="852964" y="452059"/>
                      <a:pt x="789328" y="454606"/>
                    </a:cubicBezTo>
                    <a:cubicBezTo>
                      <a:pt x="723245" y="457153"/>
                      <a:pt x="646148" y="469887"/>
                      <a:pt x="588631" y="502995"/>
                    </a:cubicBezTo>
                    <a:cubicBezTo>
                      <a:pt x="533561" y="534830"/>
                      <a:pt x="474821" y="588313"/>
                      <a:pt x="450345" y="644343"/>
                    </a:cubicBezTo>
                    <a:cubicBezTo>
                      <a:pt x="425870" y="699099"/>
                      <a:pt x="427094" y="776777"/>
                      <a:pt x="440555" y="836627"/>
                    </a:cubicBezTo>
                    <a:cubicBezTo>
                      <a:pt x="454017" y="897751"/>
                      <a:pt x="474821" y="953781"/>
                      <a:pt x="528666" y="1007263"/>
                    </a:cubicBezTo>
                    <a:cubicBezTo>
                      <a:pt x="621672" y="1100222"/>
                      <a:pt x="930061" y="1291233"/>
                      <a:pt x="1023067" y="1260671"/>
                    </a:cubicBezTo>
                    <a:cubicBezTo>
                      <a:pt x="1076913" y="1242843"/>
                      <a:pt x="1111178" y="1151158"/>
                      <a:pt x="1111178" y="1093855"/>
                    </a:cubicBezTo>
                    <a:cubicBezTo>
                      <a:pt x="1111178" y="1032732"/>
                      <a:pt x="994920" y="925765"/>
                      <a:pt x="1010829" y="905391"/>
                    </a:cubicBezTo>
                    <a:cubicBezTo>
                      <a:pt x="1025514" y="886290"/>
                      <a:pt x="1129534" y="937226"/>
                      <a:pt x="1187051" y="958874"/>
                    </a:cubicBezTo>
                    <a:cubicBezTo>
                      <a:pt x="1244568" y="980522"/>
                      <a:pt x="1357154" y="1007263"/>
                      <a:pt x="1357154" y="1034005"/>
                    </a:cubicBezTo>
                    <a:cubicBezTo>
                      <a:pt x="1357154" y="1060746"/>
                      <a:pt x="1243344" y="1119323"/>
                      <a:pt x="1184604" y="1118050"/>
                    </a:cubicBezTo>
                    <a:cubicBezTo>
                      <a:pt x="1122192" y="1116776"/>
                      <a:pt x="1059780" y="1065840"/>
                      <a:pt x="994920" y="1011084"/>
                    </a:cubicBezTo>
                    <a:cubicBezTo>
                      <a:pt x="903138" y="933406"/>
                      <a:pt x="692651" y="699099"/>
                      <a:pt x="711007" y="665991"/>
                    </a:cubicBezTo>
                    <a:cubicBezTo>
                      <a:pt x="723245" y="644343"/>
                      <a:pt x="887229" y="674905"/>
                      <a:pt x="895795" y="706740"/>
                    </a:cubicBezTo>
                    <a:cubicBezTo>
                      <a:pt x="905586" y="743669"/>
                      <a:pt x="693874" y="871009"/>
                      <a:pt x="703664" y="890110"/>
                    </a:cubicBezTo>
                    <a:cubicBezTo>
                      <a:pt x="712231" y="906664"/>
                      <a:pt x="892124" y="858275"/>
                      <a:pt x="892124" y="846814"/>
                    </a:cubicBezTo>
                    <a:cubicBezTo>
                      <a:pt x="890900" y="834080"/>
                      <a:pt x="703664" y="784418"/>
                      <a:pt x="649819" y="820073"/>
                    </a:cubicBezTo>
                    <a:cubicBezTo>
                      <a:pt x="594749" y="857002"/>
                      <a:pt x="624120" y="1040372"/>
                      <a:pt x="567827" y="1074754"/>
                    </a:cubicBezTo>
                    <a:cubicBezTo>
                      <a:pt x="512757" y="1109136"/>
                      <a:pt x="389157" y="1059473"/>
                      <a:pt x="318179" y="1030185"/>
                    </a:cubicBezTo>
                    <a:cubicBezTo>
                      <a:pt x="258214" y="1005990"/>
                      <a:pt x="161537" y="939773"/>
                      <a:pt x="166432" y="927039"/>
                    </a:cubicBezTo>
                    <a:cubicBezTo>
                      <a:pt x="171327" y="911758"/>
                      <a:pt x="325521" y="933406"/>
                      <a:pt x="389157" y="961421"/>
                    </a:cubicBezTo>
                    <a:cubicBezTo>
                      <a:pt x="445450" y="986889"/>
                      <a:pt x="493177" y="1032732"/>
                      <a:pt x="532338" y="1079848"/>
                    </a:cubicBezTo>
                    <a:cubicBezTo>
                      <a:pt x="571498" y="1126964"/>
                      <a:pt x="578841" y="1204641"/>
                      <a:pt x="624120" y="1242843"/>
                    </a:cubicBezTo>
                    <a:cubicBezTo>
                      <a:pt x="670623" y="1282319"/>
                      <a:pt x="746496" y="1293780"/>
                      <a:pt x="808908" y="1307787"/>
                    </a:cubicBezTo>
                    <a:cubicBezTo>
                      <a:pt x="868873" y="1320521"/>
                      <a:pt x="970445" y="1292506"/>
                      <a:pt x="991249" y="1325615"/>
                    </a:cubicBezTo>
                    <a:cubicBezTo>
                      <a:pt x="1013277" y="1359997"/>
                      <a:pt x="971669" y="1486064"/>
                      <a:pt x="928837" y="1516625"/>
                    </a:cubicBezTo>
                    <a:cubicBezTo>
                      <a:pt x="886005" y="1547187"/>
                      <a:pt x="796671" y="1507712"/>
                      <a:pt x="731811" y="1508985"/>
                    </a:cubicBezTo>
                    <a:cubicBezTo>
                      <a:pt x="669399" y="1510258"/>
                      <a:pt x="611882" y="1529359"/>
                      <a:pt x="548246" y="1526813"/>
                    </a:cubicBezTo>
                    <a:cubicBezTo>
                      <a:pt x="479716" y="1524266"/>
                      <a:pt x="402619" y="1517899"/>
                      <a:pt x="336535" y="1492431"/>
                    </a:cubicBezTo>
                    <a:cubicBezTo>
                      <a:pt x="268005" y="1465689"/>
                      <a:pt x="190907" y="1421120"/>
                      <a:pt x="144404" y="1367637"/>
                    </a:cubicBezTo>
                    <a:cubicBezTo>
                      <a:pt x="101573" y="1319248"/>
                      <a:pt x="80769" y="1255577"/>
                      <a:pt x="59965" y="1195727"/>
                    </a:cubicBezTo>
                    <a:cubicBezTo>
                      <a:pt x="39161" y="1137151"/>
                      <a:pt x="22028" y="1081121"/>
                      <a:pt x="18357" y="1014904"/>
                    </a:cubicBezTo>
                    <a:cubicBezTo>
                      <a:pt x="14685" y="934679"/>
                      <a:pt x="28147" y="825166"/>
                      <a:pt x="51398" y="748762"/>
                    </a:cubicBezTo>
                    <a:cubicBezTo>
                      <a:pt x="70979" y="685092"/>
                      <a:pt x="94230" y="623969"/>
                      <a:pt x="134614" y="581946"/>
                    </a:cubicBezTo>
                    <a:cubicBezTo>
                      <a:pt x="174998" y="539924"/>
                      <a:pt x="238634" y="500448"/>
                      <a:pt x="294927" y="494081"/>
                    </a:cubicBezTo>
                    <a:cubicBezTo>
                      <a:pt x="351221" y="487714"/>
                      <a:pt x="416080" y="510635"/>
                      <a:pt x="471149" y="542471"/>
                    </a:cubicBezTo>
                    <a:cubicBezTo>
                      <a:pt x="533561" y="579399"/>
                      <a:pt x="605763" y="648163"/>
                      <a:pt x="643700" y="713107"/>
                    </a:cubicBezTo>
                    <a:cubicBezTo>
                      <a:pt x="677965" y="771684"/>
                      <a:pt x="695098" y="839174"/>
                      <a:pt x="696322" y="906664"/>
                    </a:cubicBezTo>
                    <a:cubicBezTo>
                      <a:pt x="697546" y="980522"/>
                      <a:pt x="651043" y="1060746"/>
                      <a:pt x="637581" y="1139697"/>
                    </a:cubicBezTo>
                    <a:cubicBezTo>
                      <a:pt x="624120" y="1218649"/>
                      <a:pt x="635134" y="1317974"/>
                      <a:pt x="618001" y="1379098"/>
                    </a:cubicBezTo>
                    <a:cubicBezTo>
                      <a:pt x="606987" y="1419847"/>
                      <a:pt x="587407" y="1451682"/>
                      <a:pt x="570274" y="1474603"/>
                    </a:cubicBezTo>
                    <a:cubicBezTo>
                      <a:pt x="558037" y="1491157"/>
                      <a:pt x="548246" y="1500071"/>
                      <a:pt x="531114" y="1510258"/>
                    </a:cubicBezTo>
                    <a:cubicBezTo>
                      <a:pt x="506639" y="1525539"/>
                      <a:pt x="467478" y="1544640"/>
                      <a:pt x="434436" y="1548460"/>
                    </a:cubicBezTo>
                    <a:cubicBezTo>
                      <a:pt x="401395" y="1552281"/>
                      <a:pt x="362234" y="1548460"/>
                      <a:pt x="330417" y="1535726"/>
                    </a:cubicBezTo>
                    <a:cubicBezTo>
                      <a:pt x="298599" y="1522992"/>
                      <a:pt x="265557" y="1494978"/>
                      <a:pt x="245977" y="1474603"/>
                    </a:cubicBezTo>
                    <a:cubicBezTo>
                      <a:pt x="231292" y="1459322"/>
                      <a:pt x="223949" y="1449135"/>
                      <a:pt x="215383" y="1430034"/>
                    </a:cubicBezTo>
                    <a:cubicBezTo>
                      <a:pt x="203145" y="1403292"/>
                      <a:pt x="184789" y="1361270"/>
                      <a:pt x="190907" y="1324341"/>
                    </a:cubicBezTo>
                    <a:cubicBezTo>
                      <a:pt x="199474" y="1274678"/>
                      <a:pt x="252096" y="1207188"/>
                      <a:pt x="296151" y="1162619"/>
                    </a:cubicBezTo>
                    <a:cubicBezTo>
                      <a:pt x="340207" y="1118050"/>
                      <a:pt x="392828" y="1072207"/>
                      <a:pt x="454017" y="1059473"/>
                    </a:cubicBezTo>
                    <a:cubicBezTo>
                      <a:pt x="524995" y="1044192"/>
                      <a:pt x="632686" y="1069660"/>
                      <a:pt x="702441" y="1102769"/>
                    </a:cubicBezTo>
                    <a:cubicBezTo>
                      <a:pt x="766076" y="1133330"/>
                      <a:pt x="818698" y="1247937"/>
                      <a:pt x="860306" y="1239023"/>
                    </a:cubicBezTo>
                    <a:cubicBezTo>
                      <a:pt x="900690" y="1230109"/>
                      <a:pt x="921494" y="1130784"/>
                      <a:pt x="950865" y="1054379"/>
                    </a:cubicBezTo>
                    <a:cubicBezTo>
                      <a:pt x="993696" y="943593"/>
                      <a:pt x="1111178" y="692732"/>
                      <a:pt x="1070794" y="631609"/>
                    </a:cubicBezTo>
                    <a:cubicBezTo>
                      <a:pt x="1042647" y="590860"/>
                      <a:pt x="915376" y="653257"/>
                      <a:pt x="874991" y="618875"/>
                    </a:cubicBezTo>
                    <a:cubicBezTo>
                      <a:pt x="835831" y="585766"/>
                      <a:pt x="823593" y="501722"/>
                      <a:pt x="824817" y="434231"/>
                    </a:cubicBezTo>
                    <a:cubicBezTo>
                      <a:pt x="826041" y="354007"/>
                      <a:pt x="867649" y="201198"/>
                      <a:pt x="903138" y="168090"/>
                    </a:cubicBezTo>
                    <a:cubicBezTo>
                      <a:pt x="919047" y="152809"/>
                      <a:pt x="941075" y="165543"/>
                      <a:pt x="956984" y="156629"/>
                    </a:cubicBezTo>
                    <a:cubicBezTo>
                      <a:pt x="975340" y="146442"/>
                      <a:pt x="987578" y="118427"/>
                      <a:pt x="1007158" y="104419"/>
                    </a:cubicBezTo>
                    <a:cubicBezTo>
                      <a:pt x="1025514" y="90412"/>
                      <a:pt x="1048766" y="78951"/>
                      <a:pt x="1070794" y="72584"/>
                    </a:cubicBezTo>
                    <a:cubicBezTo>
                      <a:pt x="1092821" y="66217"/>
                      <a:pt x="1117297" y="61124"/>
                      <a:pt x="1140548" y="62397"/>
                    </a:cubicBezTo>
                    <a:cubicBezTo>
                      <a:pt x="1163800" y="63670"/>
                      <a:pt x="1188275" y="68764"/>
                      <a:pt x="1210303" y="77678"/>
                    </a:cubicBezTo>
                    <a:cubicBezTo>
                      <a:pt x="1232330" y="86592"/>
                      <a:pt x="1253135" y="98052"/>
                      <a:pt x="1271491" y="113333"/>
                    </a:cubicBezTo>
                    <a:cubicBezTo>
                      <a:pt x="1289847" y="128614"/>
                      <a:pt x="1305756" y="148988"/>
                      <a:pt x="1317994" y="169363"/>
                    </a:cubicBezTo>
                    <a:cubicBezTo>
                      <a:pt x="1330232" y="189737"/>
                      <a:pt x="1340022" y="213932"/>
                      <a:pt x="1344917" y="236853"/>
                    </a:cubicBezTo>
                    <a:cubicBezTo>
                      <a:pt x="1349812" y="259775"/>
                      <a:pt x="1353483" y="285243"/>
                      <a:pt x="1351036" y="309437"/>
                    </a:cubicBezTo>
                    <a:cubicBezTo>
                      <a:pt x="1348588" y="333632"/>
                      <a:pt x="1342469" y="359100"/>
                      <a:pt x="1332679" y="380748"/>
                    </a:cubicBezTo>
                    <a:cubicBezTo>
                      <a:pt x="1322889" y="403669"/>
                      <a:pt x="1310651" y="425317"/>
                      <a:pt x="1294742" y="443145"/>
                    </a:cubicBezTo>
                    <a:cubicBezTo>
                      <a:pt x="1278834" y="460973"/>
                      <a:pt x="1259253" y="476254"/>
                      <a:pt x="1239673" y="487714"/>
                    </a:cubicBezTo>
                    <a:cubicBezTo>
                      <a:pt x="1218869" y="499175"/>
                      <a:pt x="1196841" y="508089"/>
                      <a:pt x="1173590" y="513182"/>
                    </a:cubicBezTo>
                    <a:cubicBezTo>
                      <a:pt x="1150338" y="518276"/>
                      <a:pt x="1125863" y="518276"/>
                      <a:pt x="1102612" y="514456"/>
                    </a:cubicBezTo>
                    <a:cubicBezTo>
                      <a:pt x="1079360" y="510635"/>
                      <a:pt x="1056108" y="502995"/>
                      <a:pt x="1035305" y="492808"/>
                    </a:cubicBezTo>
                    <a:cubicBezTo>
                      <a:pt x="1014501" y="481347"/>
                      <a:pt x="993696" y="467340"/>
                      <a:pt x="977788" y="449512"/>
                    </a:cubicBezTo>
                    <a:cubicBezTo>
                      <a:pt x="961879" y="432958"/>
                      <a:pt x="947194" y="411310"/>
                      <a:pt x="937403" y="389662"/>
                    </a:cubicBezTo>
                    <a:cubicBezTo>
                      <a:pt x="927613" y="368014"/>
                      <a:pt x="919047" y="342546"/>
                      <a:pt x="916599" y="318351"/>
                    </a:cubicBezTo>
                    <a:cubicBezTo>
                      <a:pt x="914152" y="294157"/>
                      <a:pt x="914152" y="268689"/>
                      <a:pt x="919047" y="245767"/>
                    </a:cubicBezTo>
                    <a:cubicBezTo>
                      <a:pt x="923942" y="221573"/>
                      <a:pt x="932508" y="198651"/>
                      <a:pt x="944746" y="177003"/>
                    </a:cubicBezTo>
                    <a:cubicBezTo>
                      <a:pt x="955760" y="156629"/>
                      <a:pt x="971669" y="136254"/>
                      <a:pt x="988801" y="119700"/>
                    </a:cubicBezTo>
                    <a:cubicBezTo>
                      <a:pt x="1005934" y="103146"/>
                      <a:pt x="1026738" y="89138"/>
                      <a:pt x="1048766" y="80225"/>
                    </a:cubicBezTo>
                    <a:cubicBezTo>
                      <a:pt x="1069570" y="71311"/>
                      <a:pt x="1094045" y="64944"/>
                      <a:pt x="1117297" y="63670"/>
                    </a:cubicBezTo>
                    <a:cubicBezTo>
                      <a:pt x="1140548" y="62397"/>
                      <a:pt x="1165023" y="63670"/>
                      <a:pt x="1187051" y="70037"/>
                    </a:cubicBezTo>
                    <a:cubicBezTo>
                      <a:pt x="1209079" y="76404"/>
                      <a:pt x="1232330" y="86592"/>
                      <a:pt x="1251911" y="99326"/>
                    </a:cubicBezTo>
                    <a:cubicBezTo>
                      <a:pt x="1271491" y="112060"/>
                      <a:pt x="1289847" y="129887"/>
                      <a:pt x="1304533" y="148988"/>
                    </a:cubicBezTo>
                    <a:cubicBezTo>
                      <a:pt x="1319218" y="168090"/>
                      <a:pt x="1331455" y="189737"/>
                      <a:pt x="1338798" y="212659"/>
                    </a:cubicBezTo>
                    <a:cubicBezTo>
                      <a:pt x="1346141" y="235580"/>
                      <a:pt x="1351036" y="261048"/>
                      <a:pt x="1351036" y="285243"/>
                    </a:cubicBezTo>
                    <a:cubicBezTo>
                      <a:pt x="1351036" y="309437"/>
                      <a:pt x="1348588" y="334906"/>
                      <a:pt x="1341246" y="357827"/>
                    </a:cubicBezTo>
                    <a:cubicBezTo>
                      <a:pt x="1333903" y="380748"/>
                      <a:pt x="1330232" y="402396"/>
                      <a:pt x="1309428" y="424044"/>
                    </a:cubicBezTo>
                    <a:cubicBezTo>
                      <a:pt x="1272715" y="462246"/>
                      <a:pt x="1119744" y="546291"/>
                      <a:pt x="1106283" y="531010"/>
                    </a:cubicBezTo>
                    <a:cubicBezTo>
                      <a:pt x="1094045" y="518276"/>
                      <a:pt x="1157681" y="378201"/>
                      <a:pt x="1200513" y="370561"/>
                    </a:cubicBezTo>
                    <a:cubicBezTo>
                      <a:pt x="1250687" y="361647"/>
                      <a:pt x="1358378" y="473707"/>
                      <a:pt x="1398762" y="541197"/>
                    </a:cubicBezTo>
                    <a:cubicBezTo>
                      <a:pt x="1433028" y="599774"/>
                      <a:pt x="1446489" y="677452"/>
                      <a:pt x="1442818" y="741122"/>
                    </a:cubicBezTo>
                    <a:cubicBezTo>
                      <a:pt x="1439147" y="802245"/>
                      <a:pt x="1396315" y="857002"/>
                      <a:pt x="1381630" y="918125"/>
                    </a:cubicBezTo>
                    <a:cubicBezTo>
                      <a:pt x="1365721" y="979248"/>
                      <a:pt x="1365721" y="1046739"/>
                      <a:pt x="1351036" y="1109136"/>
                    </a:cubicBezTo>
                    <a:cubicBezTo>
                      <a:pt x="1336350" y="1170259"/>
                      <a:pt x="1325337" y="1233930"/>
                      <a:pt x="1295966" y="1288686"/>
                    </a:cubicBezTo>
                    <a:cubicBezTo>
                      <a:pt x="1266596" y="1343442"/>
                      <a:pt x="1221317" y="1394378"/>
                      <a:pt x="1176037" y="1437674"/>
                    </a:cubicBezTo>
                    <a:cubicBezTo>
                      <a:pt x="1131982" y="1479697"/>
                      <a:pt x="1081808" y="1516625"/>
                      <a:pt x="1030409" y="1547187"/>
                    </a:cubicBezTo>
                    <a:cubicBezTo>
                      <a:pt x="979011" y="1577749"/>
                      <a:pt x="922718" y="1613404"/>
                      <a:pt x="865201" y="1621044"/>
                    </a:cubicBezTo>
                    <a:cubicBezTo>
                      <a:pt x="805237" y="1628685"/>
                      <a:pt x="733035" y="1617224"/>
                      <a:pt x="676742" y="1593030"/>
                    </a:cubicBezTo>
                    <a:cubicBezTo>
                      <a:pt x="621672" y="1570108"/>
                      <a:pt x="538456" y="1528086"/>
                      <a:pt x="529890" y="1483517"/>
                    </a:cubicBezTo>
                    <a:cubicBezTo>
                      <a:pt x="521324" y="1438948"/>
                      <a:pt x="618001" y="1320521"/>
                      <a:pt x="625344" y="1324341"/>
                    </a:cubicBezTo>
                    <a:cubicBezTo>
                      <a:pt x="631462" y="1326888"/>
                      <a:pt x="611882" y="1403292"/>
                      <a:pt x="599645" y="1430034"/>
                    </a:cubicBezTo>
                    <a:cubicBezTo>
                      <a:pt x="591078" y="1449135"/>
                      <a:pt x="584959" y="1459322"/>
                      <a:pt x="570274" y="1474603"/>
                    </a:cubicBezTo>
                    <a:cubicBezTo>
                      <a:pt x="550694" y="1494978"/>
                      <a:pt x="510310" y="1524266"/>
                      <a:pt x="484611" y="1535726"/>
                    </a:cubicBezTo>
                    <a:cubicBezTo>
                      <a:pt x="466254" y="1544640"/>
                      <a:pt x="454017" y="1547187"/>
                      <a:pt x="434436" y="1548460"/>
                    </a:cubicBezTo>
                    <a:cubicBezTo>
                      <a:pt x="406290" y="1549734"/>
                      <a:pt x="362234" y="1548460"/>
                      <a:pt x="330417" y="1535726"/>
                    </a:cubicBezTo>
                    <a:cubicBezTo>
                      <a:pt x="298599" y="1522992"/>
                      <a:pt x="265557" y="1494978"/>
                      <a:pt x="245977" y="1474603"/>
                    </a:cubicBezTo>
                    <a:cubicBezTo>
                      <a:pt x="231292" y="1459322"/>
                      <a:pt x="223949" y="1449135"/>
                      <a:pt x="215383" y="1430034"/>
                    </a:cubicBezTo>
                    <a:cubicBezTo>
                      <a:pt x="203145" y="1403292"/>
                      <a:pt x="194579" y="1361270"/>
                      <a:pt x="190907" y="1324341"/>
                    </a:cubicBezTo>
                    <a:cubicBezTo>
                      <a:pt x="186012" y="1284866"/>
                      <a:pt x="187236" y="1245390"/>
                      <a:pt x="190907" y="1199548"/>
                    </a:cubicBezTo>
                    <a:cubicBezTo>
                      <a:pt x="194579" y="1143518"/>
                      <a:pt x="187236" y="1063293"/>
                      <a:pt x="217830" y="1013630"/>
                    </a:cubicBezTo>
                    <a:cubicBezTo>
                      <a:pt x="250872" y="960147"/>
                      <a:pt x="346325" y="883743"/>
                      <a:pt x="390381" y="896477"/>
                    </a:cubicBezTo>
                    <a:cubicBezTo>
                      <a:pt x="435660" y="910485"/>
                      <a:pt x="429541" y="1072207"/>
                      <a:pt x="484611" y="1104042"/>
                    </a:cubicBezTo>
                    <a:cubicBezTo>
                      <a:pt x="544575" y="1138424"/>
                      <a:pt x="671847" y="1067113"/>
                      <a:pt x="751391" y="1072207"/>
                    </a:cubicBezTo>
                    <a:cubicBezTo>
                      <a:pt x="818698" y="1076027"/>
                      <a:pt x="873768" y="1096402"/>
                      <a:pt x="933732" y="1116776"/>
                    </a:cubicBezTo>
                    <a:cubicBezTo>
                      <a:pt x="997368" y="1138424"/>
                      <a:pt x="1063451" y="1165166"/>
                      <a:pt x="1122192" y="1202094"/>
                    </a:cubicBezTo>
                    <a:cubicBezTo>
                      <a:pt x="1182156" y="1240296"/>
                      <a:pt x="1248239" y="1284866"/>
                      <a:pt x="1287400" y="1343442"/>
                    </a:cubicBezTo>
                    <a:cubicBezTo>
                      <a:pt x="1326560" y="1400745"/>
                      <a:pt x="1363273" y="1483517"/>
                      <a:pt x="1357154" y="1549734"/>
                    </a:cubicBezTo>
                    <a:cubicBezTo>
                      <a:pt x="1351036" y="1615951"/>
                      <a:pt x="1304533" y="1699996"/>
                      <a:pt x="1254358" y="1739471"/>
                    </a:cubicBezTo>
                    <a:cubicBezTo>
                      <a:pt x="1206631" y="1776400"/>
                      <a:pt x="1130758" y="1778947"/>
                      <a:pt x="1068346" y="1784040"/>
                    </a:cubicBezTo>
                    <a:cubicBezTo>
                      <a:pt x="1007158" y="1789134"/>
                      <a:pt x="944746" y="1777673"/>
                      <a:pt x="883558" y="1768759"/>
                    </a:cubicBezTo>
                    <a:cubicBezTo>
                      <a:pt x="821146" y="1759846"/>
                      <a:pt x="759958" y="1750932"/>
                      <a:pt x="697546" y="1733104"/>
                    </a:cubicBezTo>
                    <a:cubicBezTo>
                      <a:pt x="631462" y="1714003"/>
                      <a:pt x="560484" y="1689808"/>
                      <a:pt x="500520" y="1657973"/>
                    </a:cubicBezTo>
                    <a:cubicBezTo>
                      <a:pt x="444227" y="1628685"/>
                      <a:pt x="394052" y="1595576"/>
                      <a:pt x="348773" y="1552281"/>
                    </a:cubicBezTo>
                    <a:cubicBezTo>
                      <a:pt x="303494" y="1508985"/>
                      <a:pt x="261886" y="1452955"/>
                      <a:pt x="230068" y="1396925"/>
                    </a:cubicBezTo>
                    <a:cubicBezTo>
                      <a:pt x="199474" y="1343442"/>
                      <a:pt x="192131" y="1281045"/>
                      <a:pt x="162761" y="1223742"/>
                    </a:cubicBezTo>
                    <a:cubicBezTo>
                      <a:pt x="130943" y="1162619"/>
                      <a:pt x="67307" y="1106589"/>
                      <a:pt x="44056" y="1042919"/>
                    </a:cubicBezTo>
                    <a:cubicBezTo>
                      <a:pt x="23252" y="983069"/>
                      <a:pt x="11014" y="914305"/>
                      <a:pt x="24476" y="853181"/>
                    </a:cubicBezTo>
                    <a:cubicBezTo>
                      <a:pt x="39161" y="786964"/>
                      <a:pt x="80769" y="704193"/>
                      <a:pt x="137062" y="659624"/>
                    </a:cubicBezTo>
                    <a:cubicBezTo>
                      <a:pt x="200698" y="608688"/>
                      <a:pt x="320626" y="575579"/>
                      <a:pt x="400171" y="580673"/>
                    </a:cubicBezTo>
                    <a:cubicBezTo>
                      <a:pt x="469926" y="584493"/>
                      <a:pt x="524995" y="640523"/>
                      <a:pt x="591078" y="663444"/>
                    </a:cubicBezTo>
                    <a:cubicBezTo>
                      <a:pt x="660833" y="687639"/>
                      <a:pt x="752615" y="678725"/>
                      <a:pt x="810132" y="722021"/>
                    </a:cubicBezTo>
                    <a:cubicBezTo>
                      <a:pt x="868873" y="766590"/>
                      <a:pt x="937403" y="859548"/>
                      <a:pt x="936180" y="930859"/>
                    </a:cubicBezTo>
                    <a:cubicBezTo>
                      <a:pt x="934956" y="1007263"/>
                      <a:pt x="848069" y="1138424"/>
                      <a:pt x="778314" y="1167712"/>
                    </a:cubicBezTo>
                    <a:cubicBezTo>
                      <a:pt x="711007" y="1195727"/>
                      <a:pt x="578841" y="1163892"/>
                      <a:pt x="526219" y="1111683"/>
                    </a:cubicBezTo>
                    <a:cubicBezTo>
                      <a:pt x="474821" y="1062020"/>
                      <a:pt x="463807" y="946140"/>
                      <a:pt x="462583" y="868462"/>
                    </a:cubicBezTo>
                    <a:cubicBezTo>
                      <a:pt x="461359" y="797152"/>
                      <a:pt x="469926" y="713107"/>
                      <a:pt x="509086" y="660897"/>
                    </a:cubicBezTo>
                    <a:cubicBezTo>
                      <a:pt x="549470" y="606141"/>
                      <a:pt x="633910" y="557751"/>
                      <a:pt x="704888" y="551384"/>
                    </a:cubicBezTo>
                    <a:cubicBezTo>
                      <a:pt x="781985" y="543744"/>
                      <a:pt x="884782" y="585766"/>
                      <a:pt x="953312" y="635429"/>
                    </a:cubicBezTo>
                    <a:cubicBezTo>
                      <a:pt x="1020619" y="683818"/>
                      <a:pt x="1092821" y="769137"/>
                      <a:pt x="1111178" y="844267"/>
                    </a:cubicBezTo>
                    <a:cubicBezTo>
                      <a:pt x="1127087" y="913031"/>
                      <a:pt x="1113625" y="1014904"/>
                      <a:pt x="1072017" y="1065840"/>
                    </a:cubicBezTo>
                    <a:cubicBezTo>
                      <a:pt x="1029186" y="1119323"/>
                      <a:pt x="917823" y="1153705"/>
                      <a:pt x="848069" y="1152432"/>
                    </a:cubicBezTo>
                    <a:cubicBezTo>
                      <a:pt x="785657" y="1151158"/>
                      <a:pt x="729364" y="1106589"/>
                      <a:pt x="673070" y="1079847"/>
                    </a:cubicBezTo>
                    <a:cubicBezTo>
                      <a:pt x="618001" y="1053106"/>
                      <a:pt x="565379" y="1030185"/>
                      <a:pt x="515205" y="990709"/>
                    </a:cubicBezTo>
                    <a:cubicBezTo>
                      <a:pt x="458912" y="947413"/>
                      <a:pt x="389157" y="887563"/>
                      <a:pt x="354892" y="823893"/>
                    </a:cubicBezTo>
                    <a:cubicBezTo>
                      <a:pt x="321850" y="762770"/>
                      <a:pt x="304717" y="686365"/>
                      <a:pt x="308389" y="618875"/>
                    </a:cubicBezTo>
                    <a:cubicBezTo>
                      <a:pt x="312060" y="551384"/>
                      <a:pt x="340207" y="474980"/>
                      <a:pt x="379367" y="417677"/>
                    </a:cubicBezTo>
                    <a:cubicBezTo>
                      <a:pt x="420975" y="356553"/>
                      <a:pt x="489506" y="297977"/>
                      <a:pt x="559260" y="264868"/>
                    </a:cubicBezTo>
                    <a:cubicBezTo>
                      <a:pt x="632686" y="229213"/>
                      <a:pt x="737930" y="201198"/>
                      <a:pt x="810132" y="216479"/>
                    </a:cubicBezTo>
                    <a:cubicBezTo>
                      <a:pt x="872544" y="229213"/>
                      <a:pt x="909257" y="269962"/>
                      <a:pt x="970445" y="324718"/>
                    </a:cubicBezTo>
                    <a:cubicBezTo>
                      <a:pt x="1079360" y="421497"/>
                      <a:pt x="1277610" y="669811"/>
                      <a:pt x="1370616" y="790785"/>
                    </a:cubicBezTo>
                    <a:cubicBezTo>
                      <a:pt x="1425685" y="862095"/>
                      <a:pt x="1466069" y="904117"/>
                      <a:pt x="1494216" y="967788"/>
                    </a:cubicBezTo>
                    <a:cubicBezTo>
                      <a:pt x="1521139" y="1027638"/>
                      <a:pt x="1544390" y="1096402"/>
                      <a:pt x="1538271" y="1161345"/>
                    </a:cubicBezTo>
                    <a:cubicBezTo>
                      <a:pt x="1530929" y="1231383"/>
                      <a:pt x="1500335" y="1329435"/>
                      <a:pt x="1442818" y="1371457"/>
                    </a:cubicBezTo>
                    <a:cubicBezTo>
                      <a:pt x="1373063" y="1422393"/>
                      <a:pt x="1213974" y="1412206"/>
                      <a:pt x="1118520" y="1399472"/>
                    </a:cubicBezTo>
                    <a:cubicBezTo>
                      <a:pt x="1038976" y="1389285"/>
                      <a:pt x="974116" y="1351083"/>
                      <a:pt x="908033" y="1321794"/>
                    </a:cubicBezTo>
                    <a:cubicBezTo>
                      <a:pt x="845621" y="1293779"/>
                      <a:pt x="780762" y="1268311"/>
                      <a:pt x="729364" y="1227562"/>
                    </a:cubicBezTo>
                    <a:cubicBezTo>
                      <a:pt x="681637" y="1189360"/>
                      <a:pt x="637581" y="1146064"/>
                      <a:pt x="608211" y="1090035"/>
                    </a:cubicBezTo>
                    <a:cubicBezTo>
                      <a:pt x="576393" y="1027638"/>
                      <a:pt x="556813" y="939773"/>
                      <a:pt x="553141" y="865915"/>
                    </a:cubicBezTo>
                    <a:cubicBezTo>
                      <a:pt x="549470" y="793331"/>
                      <a:pt x="559260" y="715654"/>
                      <a:pt x="586183" y="649437"/>
                    </a:cubicBezTo>
                    <a:cubicBezTo>
                      <a:pt x="613106" y="581946"/>
                      <a:pt x="662057" y="504268"/>
                      <a:pt x="717126" y="464793"/>
                    </a:cubicBezTo>
                    <a:cubicBezTo>
                      <a:pt x="768524" y="427864"/>
                      <a:pt x="837055" y="413857"/>
                      <a:pt x="900690" y="408763"/>
                    </a:cubicBezTo>
                    <a:cubicBezTo>
                      <a:pt x="966774" y="402396"/>
                      <a:pt x="1043871" y="410036"/>
                      <a:pt x="1106283" y="434231"/>
                    </a:cubicBezTo>
                    <a:cubicBezTo>
                      <a:pt x="1167471" y="458426"/>
                      <a:pt x="1221317" y="502995"/>
                      <a:pt x="1272715" y="553931"/>
                    </a:cubicBezTo>
                    <a:cubicBezTo>
                      <a:pt x="1331455" y="612508"/>
                      <a:pt x="1391420" y="695279"/>
                      <a:pt x="1435475" y="774230"/>
                    </a:cubicBezTo>
                    <a:cubicBezTo>
                      <a:pt x="1478307" y="851908"/>
                      <a:pt x="1519915" y="946140"/>
                      <a:pt x="1534600" y="1025091"/>
                    </a:cubicBezTo>
                    <a:cubicBezTo>
                      <a:pt x="1546838" y="1092581"/>
                      <a:pt x="1539495" y="1153705"/>
                      <a:pt x="1532153" y="1217375"/>
                    </a:cubicBezTo>
                    <a:cubicBezTo>
                      <a:pt x="1523586" y="1282319"/>
                      <a:pt x="1510125" y="1352356"/>
                      <a:pt x="1485650" y="1413480"/>
                    </a:cubicBezTo>
                    <a:cubicBezTo>
                      <a:pt x="1459951" y="1475876"/>
                      <a:pt x="1424461" y="1537000"/>
                      <a:pt x="1380406" y="1587936"/>
                    </a:cubicBezTo>
                    <a:cubicBezTo>
                      <a:pt x="1335127" y="1640146"/>
                      <a:pt x="1276386" y="1694902"/>
                      <a:pt x="1216422" y="1720370"/>
                    </a:cubicBezTo>
                    <a:cubicBezTo>
                      <a:pt x="1160128" y="1743291"/>
                      <a:pt x="1092821" y="1747112"/>
                      <a:pt x="1034081" y="1739471"/>
                    </a:cubicBezTo>
                    <a:cubicBezTo>
                      <a:pt x="975340" y="1731831"/>
                      <a:pt x="930061" y="1703816"/>
                      <a:pt x="861530" y="1673254"/>
                    </a:cubicBezTo>
                    <a:cubicBezTo>
                      <a:pt x="756286" y="1626138"/>
                      <a:pt x="577617" y="1533180"/>
                      <a:pt x="471149" y="1474603"/>
                    </a:cubicBezTo>
                    <a:cubicBezTo>
                      <a:pt x="394052" y="1432581"/>
                      <a:pt x="329193" y="1407112"/>
                      <a:pt x="276571" y="1358723"/>
                    </a:cubicBezTo>
                    <a:cubicBezTo>
                      <a:pt x="228844" y="1315427"/>
                      <a:pt x="203145" y="1264491"/>
                      <a:pt x="166432" y="1205914"/>
                    </a:cubicBezTo>
                    <a:cubicBezTo>
                      <a:pt x="119929" y="1132057"/>
                      <a:pt x="51398" y="1037825"/>
                      <a:pt x="25699" y="948687"/>
                    </a:cubicBezTo>
                    <a:cubicBezTo>
                      <a:pt x="1224" y="863369"/>
                      <a:pt x="0" y="762770"/>
                      <a:pt x="8567" y="682545"/>
                    </a:cubicBezTo>
                    <a:cubicBezTo>
                      <a:pt x="15909" y="613781"/>
                      <a:pt x="35489" y="555205"/>
                      <a:pt x="61188" y="495355"/>
                    </a:cubicBezTo>
                    <a:cubicBezTo>
                      <a:pt x="88111" y="432958"/>
                      <a:pt x="126048" y="371834"/>
                      <a:pt x="168880" y="314531"/>
                    </a:cubicBezTo>
                    <a:cubicBezTo>
                      <a:pt x="214159" y="253408"/>
                      <a:pt x="264333" y="187191"/>
                      <a:pt x="325521" y="142621"/>
                    </a:cubicBezTo>
                    <a:cubicBezTo>
                      <a:pt x="387933" y="96779"/>
                      <a:pt x="468702" y="67490"/>
                      <a:pt x="542128" y="44569"/>
                    </a:cubicBezTo>
                    <a:cubicBezTo>
                      <a:pt x="613106" y="22921"/>
                      <a:pt x="690203" y="11461"/>
                      <a:pt x="759958" y="6367"/>
                    </a:cubicBezTo>
                    <a:cubicBezTo>
                      <a:pt x="823593" y="1273"/>
                      <a:pt x="883558" y="0"/>
                      <a:pt x="944746" y="8914"/>
                    </a:cubicBezTo>
                    <a:cubicBezTo>
                      <a:pt x="1007158" y="17828"/>
                      <a:pt x="1069570" y="40749"/>
                      <a:pt x="1128311" y="63670"/>
                    </a:cubicBezTo>
                    <a:cubicBezTo>
                      <a:pt x="1187051" y="85318"/>
                      <a:pt x="1245792" y="109513"/>
                      <a:pt x="1297190" y="142621"/>
                    </a:cubicBezTo>
                    <a:cubicBezTo>
                      <a:pt x="1348588" y="175730"/>
                      <a:pt x="1390196" y="207565"/>
                      <a:pt x="1437923" y="262321"/>
                    </a:cubicBezTo>
                    <a:cubicBezTo>
                      <a:pt x="1507677" y="342546"/>
                      <a:pt x="1603131" y="502995"/>
                      <a:pt x="1650858" y="601047"/>
                    </a:cubicBezTo>
                    <a:cubicBezTo>
                      <a:pt x="1683900" y="668538"/>
                      <a:pt x="1702256" y="713107"/>
                      <a:pt x="1716941" y="780597"/>
                    </a:cubicBezTo>
                    <a:cubicBezTo>
                      <a:pt x="1735298" y="859548"/>
                      <a:pt x="1738969" y="965241"/>
                      <a:pt x="1742640" y="1046739"/>
                    </a:cubicBezTo>
                    <a:cubicBezTo>
                      <a:pt x="1746311" y="1115503"/>
                      <a:pt x="1745088" y="1171533"/>
                      <a:pt x="1741416" y="1235203"/>
                    </a:cubicBezTo>
                    <a:cubicBezTo>
                      <a:pt x="1737745" y="1300146"/>
                      <a:pt x="1736521" y="1368910"/>
                      <a:pt x="1720612" y="1431307"/>
                    </a:cubicBezTo>
                    <a:cubicBezTo>
                      <a:pt x="1704703" y="1492431"/>
                      <a:pt x="1677781" y="1549734"/>
                      <a:pt x="1645963" y="1604490"/>
                    </a:cubicBezTo>
                    <a:cubicBezTo>
                      <a:pt x="1612921" y="1660520"/>
                      <a:pt x="1570089" y="1710183"/>
                      <a:pt x="1524810" y="1759845"/>
                    </a:cubicBezTo>
                    <a:cubicBezTo>
                      <a:pt x="1477083" y="1812055"/>
                      <a:pt x="1369392" y="1915201"/>
                      <a:pt x="1365721" y="1911381"/>
                    </a:cubicBezTo>
                    <a:cubicBezTo>
                      <a:pt x="1362049" y="1907561"/>
                      <a:pt x="1497887" y="1726737"/>
                      <a:pt x="1507677" y="1731831"/>
                    </a:cubicBezTo>
                    <a:cubicBezTo>
                      <a:pt x="1512572" y="1734377"/>
                      <a:pt x="1502782" y="1764939"/>
                      <a:pt x="1495440" y="1782767"/>
                    </a:cubicBezTo>
                    <a:cubicBezTo>
                      <a:pt x="1484426" y="1808235"/>
                      <a:pt x="1463622" y="1845164"/>
                      <a:pt x="1439147" y="1868085"/>
                    </a:cubicBezTo>
                    <a:cubicBezTo>
                      <a:pt x="1415895" y="1891006"/>
                      <a:pt x="1382853" y="1908834"/>
                      <a:pt x="1352259" y="1917748"/>
                    </a:cubicBezTo>
                    <a:cubicBezTo>
                      <a:pt x="1320442" y="1926662"/>
                      <a:pt x="1283729" y="1925388"/>
                      <a:pt x="1251911" y="1917748"/>
                    </a:cubicBezTo>
                    <a:cubicBezTo>
                      <a:pt x="1220093" y="1910107"/>
                      <a:pt x="1188275" y="1892280"/>
                      <a:pt x="1163800" y="1870632"/>
                    </a:cubicBezTo>
                    <a:cubicBezTo>
                      <a:pt x="1139324" y="1848984"/>
                      <a:pt x="1117297" y="1810782"/>
                      <a:pt x="1106283" y="1785314"/>
                    </a:cubicBezTo>
                    <a:cubicBezTo>
                      <a:pt x="1098940" y="1767486"/>
                      <a:pt x="1096493" y="1753479"/>
                      <a:pt x="1094045" y="1735651"/>
                    </a:cubicBezTo>
                    <a:cubicBezTo>
                      <a:pt x="1091598" y="1716550"/>
                      <a:pt x="1089150" y="1698722"/>
                      <a:pt x="1094045" y="1673254"/>
                    </a:cubicBezTo>
                    <a:cubicBezTo>
                      <a:pt x="1102612" y="1626138"/>
                      <a:pt x="1129534" y="1491157"/>
                      <a:pt x="1168695" y="1480970"/>
                    </a:cubicBezTo>
                    <a:cubicBezTo>
                      <a:pt x="1209079" y="1470783"/>
                      <a:pt x="1272715" y="1615951"/>
                      <a:pt x="1335127" y="1626138"/>
                    </a:cubicBezTo>
                    <a:cubicBezTo>
                      <a:pt x="1401210" y="1636325"/>
                      <a:pt x="1530929" y="1503891"/>
                      <a:pt x="1555404" y="1528086"/>
                    </a:cubicBezTo>
                    <a:cubicBezTo>
                      <a:pt x="1584775" y="1558648"/>
                      <a:pt x="1477083" y="1798048"/>
                      <a:pt x="1417119" y="1880819"/>
                    </a:cubicBezTo>
                    <a:cubicBezTo>
                      <a:pt x="1374287" y="1940669"/>
                      <a:pt x="1319218" y="1969957"/>
                      <a:pt x="1265372" y="2004339"/>
                    </a:cubicBezTo>
                    <a:cubicBezTo>
                      <a:pt x="1212750" y="2037448"/>
                      <a:pt x="1158905" y="2059096"/>
                      <a:pt x="1097716" y="2084564"/>
                    </a:cubicBezTo>
                    <a:cubicBezTo>
                      <a:pt x="1026738" y="2113852"/>
                      <a:pt x="938627" y="2148234"/>
                      <a:pt x="865201" y="2169882"/>
                    </a:cubicBezTo>
                    <a:cubicBezTo>
                      <a:pt x="801566" y="2188983"/>
                      <a:pt x="747720" y="2200444"/>
                      <a:pt x="685308" y="2213178"/>
                    </a:cubicBezTo>
                    <a:cubicBezTo>
                      <a:pt x="620449" y="2227185"/>
                      <a:pt x="549470" y="2241193"/>
                      <a:pt x="482163" y="2248833"/>
                    </a:cubicBezTo>
                    <a:cubicBezTo>
                      <a:pt x="416080" y="2256473"/>
                      <a:pt x="340207" y="2257747"/>
                      <a:pt x="283913" y="2257747"/>
                    </a:cubicBezTo>
                    <a:cubicBezTo>
                      <a:pt x="241082" y="2257747"/>
                      <a:pt x="204369" y="2260294"/>
                      <a:pt x="171327" y="2251380"/>
                    </a:cubicBezTo>
                    <a:cubicBezTo>
                      <a:pt x="141957" y="2242466"/>
                      <a:pt x="115034" y="2228459"/>
                      <a:pt x="94230" y="2209358"/>
                    </a:cubicBezTo>
                    <a:cubicBezTo>
                      <a:pt x="73426" y="2190256"/>
                      <a:pt x="55070" y="2158421"/>
                      <a:pt x="45280" y="2135500"/>
                    </a:cubicBezTo>
                    <a:cubicBezTo>
                      <a:pt x="37937" y="2118946"/>
                      <a:pt x="36713" y="2108759"/>
                      <a:pt x="35489" y="2090931"/>
                    </a:cubicBezTo>
                    <a:cubicBezTo>
                      <a:pt x="34266" y="2066736"/>
                      <a:pt x="35489" y="2028534"/>
                      <a:pt x="45280" y="2001793"/>
                    </a:cubicBezTo>
                    <a:cubicBezTo>
                      <a:pt x="55070" y="1975051"/>
                      <a:pt x="73426" y="1947036"/>
                      <a:pt x="94230" y="1927935"/>
                    </a:cubicBezTo>
                    <a:cubicBezTo>
                      <a:pt x="115034" y="1908834"/>
                      <a:pt x="149299" y="1893553"/>
                      <a:pt x="171327" y="1885913"/>
                    </a:cubicBezTo>
                    <a:cubicBezTo>
                      <a:pt x="187236" y="1880819"/>
                      <a:pt x="214159" y="1880819"/>
                      <a:pt x="214159" y="1880819"/>
                    </a:cubicBezTo>
                  </a:path>
                </a:pathLst>
              </a:custGeom>
              <a:solidFill>
                <a:srgbClr val="FFFFFF"/>
              </a:solidFill>
              <a:ln cap="sq">
                <a:noFill/>
                <a:prstDash val="solid"/>
                <a:miter/>
              </a:ln>
            </p:spPr>
          </p:sp>
        </p:grpSp>
        <p:sp>
          <p:nvSpPr>
            <p:cNvPr name="Freeform 17" id="17"/>
            <p:cNvSpPr/>
            <p:nvPr/>
          </p:nvSpPr>
          <p:spPr>
            <a:xfrm flipH="false" flipV="false" rot="0">
              <a:off x="77962" y="153336"/>
              <a:ext cx="1746092" cy="2212789"/>
            </a:xfrm>
            <a:custGeom>
              <a:avLst/>
              <a:gdLst/>
              <a:ahLst/>
              <a:cxnLst/>
              <a:rect r="r" b="b" t="t" l="l"/>
              <a:pathLst>
                <a:path h="2212789" w="1746092">
                  <a:moveTo>
                    <a:pt x="0" y="0"/>
                  </a:moveTo>
                  <a:lnTo>
                    <a:pt x="1746092" y="0"/>
                  </a:lnTo>
                  <a:lnTo>
                    <a:pt x="1746092" y="2212789"/>
                  </a:lnTo>
                  <a:lnTo>
                    <a:pt x="0" y="2212789"/>
                  </a:lnTo>
                  <a:lnTo>
                    <a:pt x="0" y="0"/>
                  </a:lnTo>
                  <a:close/>
                </a:path>
              </a:pathLst>
            </a:custGeom>
            <a:blipFill>
              <a:blip r:embed="rId9">
                <a:alphaModFix amt="80000"/>
                <a:extLst>
                  <a:ext uri="{96DAC541-7B7A-43D3-8B79-37D633B846F1}">
                    <asvg:svgBlip xmlns:asvg="http://schemas.microsoft.com/office/drawing/2016/SVG/main" r:embed="rId10"/>
                  </a:ext>
                </a:extLst>
              </a:blip>
              <a:stretch>
                <a:fillRect l="0" t="0" r="0" b="0"/>
              </a:stretch>
            </a:blipFill>
            <a:ln cap="sq">
              <a:noFill/>
              <a:prstDash val="solid"/>
              <a:miter/>
            </a:ln>
          </p:spPr>
        </p:sp>
      </p:grpSp>
      <p:sp>
        <p:nvSpPr>
          <p:cNvPr name="Freeform 18" id="18"/>
          <p:cNvSpPr/>
          <p:nvPr/>
        </p:nvSpPr>
        <p:spPr>
          <a:xfrm flipH="true" flipV="false" rot="1335960">
            <a:off x="-1120872" y="8611048"/>
            <a:ext cx="6223468" cy="6659353"/>
          </a:xfrm>
          <a:custGeom>
            <a:avLst/>
            <a:gdLst/>
            <a:ahLst/>
            <a:cxnLst/>
            <a:rect r="r" b="b" t="t" l="l"/>
            <a:pathLst>
              <a:path h="6659353" w="6223468">
                <a:moveTo>
                  <a:pt x="6223468" y="0"/>
                </a:moveTo>
                <a:lnTo>
                  <a:pt x="0" y="0"/>
                </a:lnTo>
                <a:lnTo>
                  <a:pt x="0" y="6659353"/>
                </a:lnTo>
                <a:lnTo>
                  <a:pt x="6223468" y="6659353"/>
                </a:lnTo>
                <a:lnTo>
                  <a:pt x="6223468"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9" id="19"/>
          <p:cNvSpPr txBox="true"/>
          <p:nvPr/>
        </p:nvSpPr>
        <p:spPr>
          <a:xfrm rot="0">
            <a:off x="5291863" y="3104032"/>
            <a:ext cx="8567243" cy="1054143"/>
          </a:xfrm>
          <a:prstGeom prst="rect">
            <a:avLst/>
          </a:prstGeom>
        </p:spPr>
        <p:txBody>
          <a:bodyPr anchor="t" rtlCol="false" tIns="0" lIns="0" bIns="0" rIns="0">
            <a:spAutoFit/>
          </a:bodyPr>
          <a:lstStyle/>
          <a:p>
            <a:pPr algn="l">
              <a:lnSpc>
                <a:spcPts val="4287"/>
              </a:lnSpc>
            </a:pPr>
            <a:r>
              <a:rPr lang="en-US" sz="2802" b="true">
                <a:solidFill>
                  <a:srgbClr val="1C1D15"/>
                </a:solidFill>
                <a:latin typeface="Open Sauce Semi-Bold"/>
                <a:ea typeface="Open Sauce Semi-Bold"/>
                <a:cs typeface="Open Sauce Semi-Bold"/>
                <a:sym typeface="Open Sauce Semi-Bold"/>
              </a:rPr>
              <a:t>Hazırlanan BEP sınıf öğretmeni ile destek eğitim odası öğretmeninin işbirliği içinde uygulanır. </a:t>
            </a:r>
          </a:p>
        </p:txBody>
      </p:sp>
      <p:sp>
        <p:nvSpPr>
          <p:cNvPr name="Freeform 20" id="20"/>
          <p:cNvSpPr/>
          <p:nvPr/>
        </p:nvSpPr>
        <p:spPr>
          <a:xfrm flipH="true" flipV="false" rot="9255135">
            <a:off x="15188537" y="-1816201"/>
            <a:ext cx="2827990" cy="4114800"/>
          </a:xfrm>
          <a:custGeom>
            <a:avLst/>
            <a:gdLst/>
            <a:ahLst/>
            <a:cxnLst/>
            <a:rect r="r" b="b" t="t" l="l"/>
            <a:pathLst>
              <a:path h="4114800" w="2827990">
                <a:moveTo>
                  <a:pt x="2827990" y="0"/>
                </a:moveTo>
                <a:lnTo>
                  <a:pt x="0" y="0"/>
                </a:lnTo>
                <a:lnTo>
                  <a:pt x="0" y="4114800"/>
                </a:lnTo>
                <a:lnTo>
                  <a:pt x="2827990" y="4114800"/>
                </a:lnTo>
                <a:lnTo>
                  <a:pt x="282799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1" id="21"/>
          <p:cNvSpPr txBox="true"/>
          <p:nvPr/>
        </p:nvSpPr>
        <p:spPr>
          <a:xfrm rot="26173">
            <a:off x="17528852" y="9629372"/>
            <a:ext cx="442535" cy="307606"/>
          </a:xfrm>
          <a:prstGeom prst="rect">
            <a:avLst/>
          </a:prstGeom>
        </p:spPr>
        <p:txBody>
          <a:bodyPr anchor="t" rtlCol="false" tIns="0" lIns="0" bIns="0" rIns="0">
            <a:spAutoFit/>
          </a:bodyPr>
          <a:lstStyle/>
          <a:p>
            <a:pPr algn="ctr">
              <a:lnSpc>
                <a:spcPts val="2355"/>
              </a:lnSpc>
            </a:pPr>
            <a:r>
              <a:rPr lang="en-US" sz="2403" b="true">
                <a:solidFill>
                  <a:srgbClr val="1C1D15"/>
                </a:solidFill>
                <a:latin typeface="Source Serif Pro Bold"/>
                <a:ea typeface="Source Serif Pro Bold"/>
                <a:cs typeface="Source Serif Pro Bold"/>
                <a:sym typeface="Source Serif Pro Bold"/>
              </a:rPr>
              <a:t>12</a:t>
            </a:r>
          </a:p>
        </p:txBody>
      </p:sp>
      <p:sp>
        <p:nvSpPr>
          <p:cNvPr name="Freeform 22" id="22"/>
          <p:cNvSpPr/>
          <p:nvPr/>
        </p:nvSpPr>
        <p:spPr>
          <a:xfrm flipH="false" flipV="false" rot="791308">
            <a:off x="665613" y="467956"/>
            <a:ext cx="1970077" cy="2015424"/>
          </a:xfrm>
          <a:custGeom>
            <a:avLst/>
            <a:gdLst/>
            <a:ahLst/>
            <a:cxnLst/>
            <a:rect r="r" b="b" t="t" l="l"/>
            <a:pathLst>
              <a:path h="2015424" w="1970077">
                <a:moveTo>
                  <a:pt x="0" y="0"/>
                </a:moveTo>
                <a:lnTo>
                  <a:pt x="1970077" y="0"/>
                </a:lnTo>
                <a:lnTo>
                  <a:pt x="1970077" y="2015424"/>
                </a:lnTo>
                <a:lnTo>
                  <a:pt x="0" y="201542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nvGrpSpPr>
          <p:cNvPr name="Group 23" id="23"/>
          <p:cNvGrpSpPr/>
          <p:nvPr/>
        </p:nvGrpSpPr>
        <p:grpSpPr>
          <a:xfrm rot="0">
            <a:off x="13172641" y="7377633"/>
            <a:ext cx="1415424" cy="1035785"/>
            <a:chOff x="0" y="0"/>
            <a:chExt cx="1887232" cy="1381046"/>
          </a:xfrm>
        </p:grpSpPr>
        <p:grpSp>
          <p:nvGrpSpPr>
            <p:cNvPr name="Group 24" id="24"/>
            <p:cNvGrpSpPr/>
            <p:nvPr/>
          </p:nvGrpSpPr>
          <p:grpSpPr>
            <a:xfrm rot="-10591703">
              <a:off x="32843" y="54105"/>
              <a:ext cx="1821546" cy="1139939"/>
              <a:chOff x="0" y="0"/>
              <a:chExt cx="1298801" cy="812800"/>
            </a:xfrm>
          </p:grpSpPr>
          <p:sp>
            <p:nvSpPr>
              <p:cNvPr name="Freeform 25" id="25"/>
              <p:cNvSpPr/>
              <p:nvPr/>
            </p:nvSpPr>
            <p:spPr>
              <a:xfrm flipH="false" flipV="false" rot="0">
                <a:off x="0" y="0"/>
                <a:ext cx="1298801" cy="812800"/>
              </a:xfrm>
              <a:custGeom>
                <a:avLst/>
                <a:gdLst/>
                <a:ahLst/>
                <a:cxnLst/>
                <a:rect r="r" b="b" t="t" l="l"/>
                <a:pathLst>
                  <a:path h="812800" w="1298801">
                    <a:moveTo>
                      <a:pt x="649400" y="0"/>
                    </a:moveTo>
                    <a:cubicBezTo>
                      <a:pt x="290746" y="0"/>
                      <a:pt x="0" y="181951"/>
                      <a:pt x="0" y="406400"/>
                    </a:cubicBezTo>
                    <a:cubicBezTo>
                      <a:pt x="0" y="630849"/>
                      <a:pt x="290746" y="812800"/>
                      <a:pt x="649400" y="812800"/>
                    </a:cubicBezTo>
                    <a:cubicBezTo>
                      <a:pt x="1008054" y="812800"/>
                      <a:pt x="1298801" y="630849"/>
                      <a:pt x="1298801" y="406400"/>
                    </a:cubicBezTo>
                    <a:cubicBezTo>
                      <a:pt x="1298801" y="181951"/>
                      <a:pt x="1008054" y="0"/>
                      <a:pt x="649400" y="0"/>
                    </a:cubicBezTo>
                    <a:close/>
                  </a:path>
                </a:pathLst>
              </a:custGeom>
              <a:solidFill>
                <a:srgbClr val="FFFFFF"/>
              </a:solidFill>
            </p:spPr>
          </p:sp>
          <p:sp>
            <p:nvSpPr>
              <p:cNvPr name="TextBox 26" id="26"/>
              <p:cNvSpPr txBox="true"/>
              <p:nvPr/>
            </p:nvSpPr>
            <p:spPr>
              <a:xfrm>
                <a:off x="121763" y="38100"/>
                <a:ext cx="1055276"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7" id="27"/>
            <p:cNvGrpSpPr/>
            <p:nvPr/>
          </p:nvGrpSpPr>
          <p:grpSpPr>
            <a:xfrm rot="-10591703">
              <a:off x="32843" y="108433"/>
              <a:ext cx="1821546" cy="1139939"/>
              <a:chOff x="0" y="0"/>
              <a:chExt cx="1298801" cy="812800"/>
            </a:xfrm>
          </p:grpSpPr>
          <p:sp>
            <p:nvSpPr>
              <p:cNvPr name="Freeform 28" id="28"/>
              <p:cNvSpPr/>
              <p:nvPr/>
            </p:nvSpPr>
            <p:spPr>
              <a:xfrm flipH="false" flipV="false" rot="0">
                <a:off x="0" y="0"/>
                <a:ext cx="1298801" cy="812800"/>
              </a:xfrm>
              <a:custGeom>
                <a:avLst/>
                <a:gdLst/>
                <a:ahLst/>
                <a:cxnLst/>
                <a:rect r="r" b="b" t="t" l="l"/>
                <a:pathLst>
                  <a:path h="812800" w="1298801">
                    <a:moveTo>
                      <a:pt x="649400" y="0"/>
                    </a:moveTo>
                    <a:cubicBezTo>
                      <a:pt x="290746" y="0"/>
                      <a:pt x="0" y="181951"/>
                      <a:pt x="0" y="406400"/>
                    </a:cubicBezTo>
                    <a:cubicBezTo>
                      <a:pt x="0" y="630849"/>
                      <a:pt x="290746" y="812800"/>
                      <a:pt x="649400" y="812800"/>
                    </a:cubicBezTo>
                    <a:cubicBezTo>
                      <a:pt x="1008054" y="812800"/>
                      <a:pt x="1298801" y="630849"/>
                      <a:pt x="1298801" y="406400"/>
                    </a:cubicBezTo>
                    <a:cubicBezTo>
                      <a:pt x="1298801" y="181951"/>
                      <a:pt x="1008054" y="0"/>
                      <a:pt x="649400" y="0"/>
                    </a:cubicBezTo>
                    <a:close/>
                  </a:path>
                </a:pathLst>
              </a:custGeom>
              <a:solidFill>
                <a:srgbClr val="92B891"/>
              </a:solidFill>
            </p:spPr>
          </p:sp>
          <p:sp>
            <p:nvSpPr>
              <p:cNvPr name="TextBox 29" id="29"/>
              <p:cNvSpPr txBox="true"/>
              <p:nvPr/>
            </p:nvSpPr>
            <p:spPr>
              <a:xfrm>
                <a:off x="121763" y="38100"/>
                <a:ext cx="1055276" cy="698500"/>
              </a:xfrm>
              <a:prstGeom prst="rect">
                <a:avLst/>
              </a:prstGeom>
            </p:spPr>
            <p:txBody>
              <a:bodyPr anchor="ctr" rtlCol="false" tIns="50800" lIns="50800" bIns="50800" rIns="50800"/>
              <a:lstStyle/>
              <a:p>
                <a:pPr algn="ctr">
                  <a:lnSpc>
                    <a:spcPts val="2659"/>
                  </a:lnSpc>
                  <a:spcBef>
                    <a:spcPct val="0"/>
                  </a:spcBef>
                </a:pPr>
              </a:p>
            </p:txBody>
          </p:sp>
        </p:grpSp>
        <p:sp>
          <p:nvSpPr>
            <p:cNvPr name="TextBox 30" id="30"/>
            <p:cNvSpPr txBox="true"/>
            <p:nvPr/>
          </p:nvSpPr>
          <p:spPr>
            <a:xfrm rot="208296">
              <a:off x="390766" y="648819"/>
              <a:ext cx="1149078" cy="698077"/>
            </a:xfrm>
            <a:prstGeom prst="rect">
              <a:avLst/>
            </a:prstGeom>
          </p:spPr>
          <p:txBody>
            <a:bodyPr anchor="t" rtlCol="false" tIns="0" lIns="0" bIns="0" rIns="0">
              <a:spAutoFit/>
            </a:bodyPr>
            <a:lstStyle/>
            <a:p>
              <a:pPr algn="ctr">
                <a:lnSpc>
                  <a:spcPts val="4480"/>
                </a:lnSpc>
                <a:spcBef>
                  <a:spcPct val="0"/>
                </a:spcBef>
              </a:pPr>
              <a:r>
                <a:rPr lang="en-US" b="true" sz="3200">
                  <a:solidFill>
                    <a:srgbClr val="FFFFFF"/>
                  </a:solidFill>
                  <a:latin typeface="Open Sauce Bold"/>
                  <a:ea typeface="Open Sauce Bold"/>
                  <a:cs typeface="Open Sauce Bold"/>
                  <a:sym typeface="Open Sauce Bold"/>
                </a:rPr>
                <a:t>XVII</a:t>
              </a:r>
            </a:p>
          </p:txBody>
        </p:sp>
      </p:grpSp>
      <p:sp>
        <p:nvSpPr>
          <p:cNvPr name="TextBox 31" id="31"/>
          <p:cNvSpPr txBox="true"/>
          <p:nvPr/>
        </p:nvSpPr>
        <p:spPr>
          <a:xfrm rot="0">
            <a:off x="5291863" y="5082988"/>
            <a:ext cx="8567243" cy="1597068"/>
          </a:xfrm>
          <a:prstGeom prst="rect">
            <a:avLst/>
          </a:prstGeom>
        </p:spPr>
        <p:txBody>
          <a:bodyPr anchor="t" rtlCol="false" tIns="0" lIns="0" bIns="0" rIns="0">
            <a:spAutoFit/>
          </a:bodyPr>
          <a:lstStyle/>
          <a:p>
            <a:pPr algn="l">
              <a:lnSpc>
                <a:spcPts val="4287"/>
              </a:lnSpc>
            </a:pPr>
            <a:r>
              <a:rPr lang="en-US" sz="2802" b="true">
                <a:solidFill>
                  <a:srgbClr val="1C1D15"/>
                </a:solidFill>
                <a:latin typeface="Open Sauce Bold"/>
                <a:ea typeface="Open Sauce Bold"/>
                <a:cs typeface="Open Sauce Bold"/>
                <a:sym typeface="Open Sauce Bold"/>
              </a:rPr>
              <a:t>Destek eğitim odası açılması ile ilgili örnek belgelere kurum web adresimizden ulaşabilirsiniz. İyi Çalışmalar.</a:t>
            </a:r>
          </a:p>
        </p:txBody>
      </p:sp>
      <p:sp>
        <p:nvSpPr>
          <p:cNvPr name="Freeform 32" id="32"/>
          <p:cNvSpPr/>
          <p:nvPr/>
        </p:nvSpPr>
        <p:spPr>
          <a:xfrm flipH="false" flipV="false" rot="0">
            <a:off x="-213232" y="-195943"/>
            <a:ext cx="2195432" cy="2195432"/>
          </a:xfrm>
          <a:custGeom>
            <a:avLst/>
            <a:gdLst/>
            <a:ahLst/>
            <a:cxnLst/>
            <a:rect r="r" b="b" t="t" l="l"/>
            <a:pathLst>
              <a:path h="2195432" w="2195432">
                <a:moveTo>
                  <a:pt x="0" y="0"/>
                </a:moveTo>
                <a:lnTo>
                  <a:pt x="2195432" y="0"/>
                </a:lnTo>
                <a:lnTo>
                  <a:pt x="2195432" y="2195433"/>
                </a:lnTo>
                <a:lnTo>
                  <a:pt x="0" y="2195433"/>
                </a:lnTo>
                <a:lnTo>
                  <a:pt x="0" y="0"/>
                </a:lnTo>
                <a:close/>
              </a:path>
            </a:pathLst>
          </a:custGeom>
          <a:blipFill>
            <a:blip r:embed="rId17"/>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388000">
            <a:off x="3968613" y="-4018398"/>
            <a:ext cx="10350774" cy="18323797"/>
          </a:xfrm>
          <a:custGeom>
            <a:avLst/>
            <a:gdLst/>
            <a:ahLst/>
            <a:cxnLst/>
            <a:rect r="r" b="b" t="t" l="l"/>
            <a:pathLst>
              <a:path h="18323797" w="10350774">
                <a:moveTo>
                  <a:pt x="10286937" y="0"/>
                </a:moveTo>
                <a:lnTo>
                  <a:pt x="10350774" y="18287888"/>
                </a:lnTo>
                <a:lnTo>
                  <a:pt x="63837" y="18323796"/>
                </a:lnTo>
                <a:lnTo>
                  <a:pt x="0" y="35908"/>
                </a:lnTo>
                <a:lnTo>
                  <a:pt x="10286937" y="0"/>
                </a:lnTo>
                <a:close/>
              </a:path>
            </a:pathLst>
          </a:custGeom>
          <a:blipFill>
            <a:blip r:embed="rId2"/>
            <a:stretch>
              <a:fillRect l="-20946" t="-48" r="-20494" b="-372"/>
            </a:stretch>
          </a:blipFill>
        </p:spPr>
      </p:sp>
      <p:sp>
        <p:nvSpPr>
          <p:cNvPr name="Freeform 3" id="3"/>
          <p:cNvSpPr/>
          <p:nvPr/>
        </p:nvSpPr>
        <p:spPr>
          <a:xfrm flipH="false" flipV="false" rot="-346157">
            <a:off x="2359149" y="2218450"/>
            <a:ext cx="3923433" cy="6480144"/>
          </a:xfrm>
          <a:custGeom>
            <a:avLst/>
            <a:gdLst/>
            <a:ahLst/>
            <a:cxnLst/>
            <a:rect r="r" b="b" t="t" l="l"/>
            <a:pathLst>
              <a:path h="6480144" w="3923433">
                <a:moveTo>
                  <a:pt x="0" y="0"/>
                </a:moveTo>
                <a:lnTo>
                  <a:pt x="3923433" y="0"/>
                </a:lnTo>
                <a:lnTo>
                  <a:pt x="3923433" y="6480144"/>
                </a:lnTo>
                <a:lnTo>
                  <a:pt x="0" y="6480144"/>
                </a:lnTo>
                <a:lnTo>
                  <a:pt x="0" y="0"/>
                </a:lnTo>
                <a:close/>
              </a:path>
            </a:pathLst>
          </a:custGeom>
          <a:blipFill>
            <a:blip r:embed="rId3">
              <a:alphaModFix amt="80000"/>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4" id="4"/>
          <p:cNvSpPr/>
          <p:nvPr/>
        </p:nvSpPr>
        <p:spPr>
          <a:xfrm flipH="false" flipV="false" rot="402767">
            <a:off x="12494317" y="1649489"/>
            <a:ext cx="3743159" cy="6803952"/>
          </a:xfrm>
          <a:custGeom>
            <a:avLst/>
            <a:gdLst/>
            <a:ahLst/>
            <a:cxnLst/>
            <a:rect r="r" b="b" t="t" l="l"/>
            <a:pathLst>
              <a:path h="6803952" w="3743159">
                <a:moveTo>
                  <a:pt x="0" y="0"/>
                </a:moveTo>
                <a:lnTo>
                  <a:pt x="3743159" y="0"/>
                </a:lnTo>
                <a:lnTo>
                  <a:pt x="3743159" y="6803952"/>
                </a:lnTo>
                <a:lnTo>
                  <a:pt x="0" y="6803952"/>
                </a:lnTo>
                <a:lnTo>
                  <a:pt x="0" y="0"/>
                </a:lnTo>
                <a:close/>
              </a:path>
            </a:pathLst>
          </a:custGeom>
          <a:blipFill>
            <a:blip r:embed="rId5">
              <a:extLst>
                <a:ext uri="{96DAC541-7B7A-43D3-8B79-37D633B846F1}">
                  <asvg:svgBlip xmlns:asvg="http://schemas.microsoft.com/office/drawing/2016/SVG/main" r:embed="rId6"/>
                </a:ext>
              </a:extLst>
            </a:blip>
            <a:stretch>
              <a:fillRect l="0" t="0" r="0" b="-19596"/>
            </a:stretch>
          </a:blipFill>
        </p:spPr>
      </p:sp>
      <p:sp>
        <p:nvSpPr>
          <p:cNvPr name="Freeform 5" id="5"/>
          <p:cNvSpPr/>
          <p:nvPr/>
        </p:nvSpPr>
        <p:spPr>
          <a:xfrm flipH="false" flipV="false" rot="0">
            <a:off x="3628162" y="2204595"/>
            <a:ext cx="11353647" cy="6254827"/>
          </a:xfrm>
          <a:custGeom>
            <a:avLst/>
            <a:gdLst/>
            <a:ahLst/>
            <a:cxnLst/>
            <a:rect r="r" b="b" t="t" l="l"/>
            <a:pathLst>
              <a:path h="6254827" w="11353647">
                <a:moveTo>
                  <a:pt x="0" y="0"/>
                </a:moveTo>
                <a:lnTo>
                  <a:pt x="11353647" y="0"/>
                </a:lnTo>
                <a:lnTo>
                  <a:pt x="11353647" y="6254827"/>
                </a:lnTo>
                <a:lnTo>
                  <a:pt x="0" y="625482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grpSp>
        <p:nvGrpSpPr>
          <p:cNvPr name="Group 6" id="6"/>
          <p:cNvGrpSpPr/>
          <p:nvPr/>
        </p:nvGrpSpPr>
        <p:grpSpPr>
          <a:xfrm rot="-207919">
            <a:off x="11798320" y="6543228"/>
            <a:ext cx="4867945" cy="3350284"/>
            <a:chOff x="0" y="0"/>
            <a:chExt cx="6490594" cy="4467046"/>
          </a:xfrm>
        </p:grpSpPr>
        <p:grpSp>
          <p:nvGrpSpPr>
            <p:cNvPr name="Group 7" id="7"/>
            <p:cNvGrpSpPr/>
            <p:nvPr/>
          </p:nvGrpSpPr>
          <p:grpSpPr>
            <a:xfrm rot="398929">
              <a:off x="198749" y="340006"/>
              <a:ext cx="6093097" cy="3787034"/>
              <a:chOff x="0" y="0"/>
              <a:chExt cx="6327986" cy="3933025"/>
            </a:xfrm>
          </p:grpSpPr>
          <p:sp>
            <p:nvSpPr>
              <p:cNvPr name="Freeform 8" id="8"/>
              <p:cNvSpPr/>
              <p:nvPr/>
            </p:nvSpPr>
            <p:spPr>
              <a:xfrm flipH="false" flipV="false" rot="0">
                <a:off x="47513" y="50577"/>
                <a:ext cx="6239211" cy="3842519"/>
              </a:xfrm>
              <a:custGeom>
                <a:avLst/>
                <a:gdLst/>
                <a:ahLst/>
                <a:cxnLst/>
                <a:rect r="r" b="b" t="t" l="l"/>
                <a:pathLst>
                  <a:path h="3842519" w="6239211">
                    <a:moveTo>
                      <a:pt x="111281" y="2110923"/>
                    </a:moveTo>
                    <a:cubicBezTo>
                      <a:pt x="355097" y="1852714"/>
                      <a:pt x="461377" y="1651737"/>
                      <a:pt x="536397" y="1581196"/>
                    </a:cubicBezTo>
                    <a:cubicBezTo>
                      <a:pt x="577658" y="1542597"/>
                      <a:pt x="601415" y="1527957"/>
                      <a:pt x="650178" y="1510654"/>
                    </a:cubicBezTo>
                    <a:cubicBezTo>
                      <a:pt x="721448" y="1485366"/>
                      <a:pt x="855235" y="1490689"/>
                      <a:pt x="935257" y="1476049"/>
                    </a:cubicBezTo>
                    <a:cubicBezTo>
                      <a:pt x="994023" y="1465401"/>
                      <a:pt x="1021530" y="1462739"/>
                      <a:pt x="1087798" y="1438782"/>
                    </a:cubicBezTo>
                    <a:cubicBezTo>
                      <a:pt x="1221585" y="1389536"/>
                      <a:pt x="1509164" y="1208523"/>
                      <a:pt x="1671709" y="1143306"/>
                    </a:cubicBezTo>
                    <a:cubicBezTo>
                      <a:pt x="1782989" y="1098053"/>
                      <a:pt x="1880516" y="1074095"/>
                      <a:pt x="1960538" y="1055461"/>
                    </a:cubicBezTo>
                    <a:cubicBezTo>
                      <a:pt x="2015553" y="1042152"/>
                      <a:pt x="2043060" y="1038159"/>
                      <a:pt x="2101827" y="1032835"/>
                    </a:cubicBezTo>
                    <a:cubicBezTo>
                      <a:pt x="2201854" y="1024849"/>
                      <a:pt x="2400659" y="1008877"/>
                      <a:pt x="2503187" y="1030173"/>
                    </a:cubicBezTo>
                    <a:cubicBezTo>
                      <a:pt x="2570705" y="1044814"/>
                      <a:pt x="2628221" y="1118017"/>
                      <a:pt x="2665731" y="1102045"/>
                    </a:cubicBezTo>
                    <a:cubicBezTo>
                      <a:pt x="2698240" y="1087405"/>
                      <a:pt x="2694489" y="1015532"/>
                      <a:pt x="2723247" y="964955"/>
                    </a:cubicBezTo>
                    <a:cubicBezTo>
                      <a:pt x="2767009" y="887759"/>
                      <a:pt x="2864536" y="762647"/>
                      <a:pt x="2919551" y="696099"/>
                    </a:cubicBezTo>
                    <a:cubicBezTo>
                      <a:pt x="2954561" y="653508"/>
                      <a:pt x="2977067" y="628219"/>
                      <a:pt x="3010826" y="594945"/>
                    </a:cubicBezTo>
                    <a:cubicBezTo>
                      <a:pt x="3049587" y="559008"/>
                      <a:pt x="3084596" y="528396"/>
                      <a:pt x="3139611" y="488467"/>
                    </a:cubicBezTo>
                    <a:cubicBezTo>
                      <a:pt x="3228385" y="424580"/>
                      <a:pt x="3409685" y="310117"/>
                      <a:pt x="3500960" y="266194"/>
                    </a:cubicBezTo>
                    <a:cubicBezTo>
                      <a:pt x="3552224" y="240906"/>
                      <a:pt x="3572230" y="236913"/>
                      <a:pt x="3627245" y="219610"/>
                    </a:cubicBezTo>
                    <a:cubicBezTo>
                      <a:pt x="3724772" y="190329"/>
                      <a:pt x="3942331" y="150400"/>
                      <a:pt x="4043609" y="118456"/>
                    </a:cubicBezTo>
                    <a:cubicBezTo>
                      <a:pt x="4103626" y="99823"/>
                      <a:pt x="4149889" y="85182"/>
                      <a:pt x="4184898" y="62556"/>
                    </a:cubicBezTo>
                    <a:cubicBezTo>
                      <a:pt x="4208654" y="47915"/>
                      <a:pt x="4222408" y="21295"/>
                      <a:pt x="4239913" y="11979"/>
                    </a:cubicBezTo>
                    <a:cubicBezTo>
                      <a:pt x="4253667" y="5324"/>
                      <a:pt x="4266170" y="3993"/>
                      <a:pt x="4278674" y="2662"/>
                    </a:cubicBezTo>
                    <a:cubicBezTo>
                      <a:pt x="4292428" y="1331"/>
                      <a:pt x="4303681" y="0"/>
                      <a:pt x="4318685" y="2662"/>
                    </a:cubicBezTo>
                    <a:cubicBezTo>
                      <a:pt x="4339941" y="6655"/>
                      <a:pt x="4369949" y="17303"/>
                      <a:pt x="4391204" y="33274"/>
                    </a:cubicBezTo>
                    <a:cubicBezTo>
                      <a:pt x="4412461" y="49246"/>
                      <a:pt x="4432466" y="75865"/>
                      <a:pt x="4443719" y="95830"/>
                    </a:cubicBezTo>
                    <a:cubicBezTo>
                      <a:pt x="4451221" y="109140"/>
                      <a:pt x="4456223" y="118456"/>
                      <a:pt x="4457472" y="135759"/>
                    </a:cubicBezTo>
                    <a:cubicBezTo>
                      <a:pt x="4459973" y="165041"/>
                      <a:pt x="4456223" y="226265"/>
                      <a:pt x="4442469" y="258209"/>
                    </a:cubicBezTo>
                    <a:cubicBezTo>
                      <a:pt x="4431216" y="284828"/>
                      <a:pt x="4407459" y="307455"/>
                      <a:pt x="4389954" y="320764"/>
                    </a:cubicBezTo>
                    <a:cubicBezTo>
                      <a:pt x="4377451" y="330081"/>
                      <a:pt x="4359946" y="344722"/>
                      <a:pt x="4354945" y="339398"/>
                    </a:cubicBezTo>
                    <a:cubicBezTo>
                      <a:pt x="4342441" y="327419"/>
                      <a:pt x="4421213" y="90506"/>
                      <a:pt x="4439968" y="91837"/>
                    </a:cubicBezTo>
                    <a:cubicBezTo>
                      <a:pt x="4454972" y="93168"/>
                      <a:pt x="4462474" y="190329"/>
                      <a:pt x="4467476" y="240906"/>
                    </a:cubicBezTo>
                    <a:cubicBezTo>
                      <a:pt x="4472477" y="290152"/>
                      <a:pt x="4471226" y="340729"/>
                      <a:pt x="4467476" y="389975"/>
                    </a:cubicBezTo>
                    <a:cubicBezTo>
                      <a:pt x="4463724" y="440552"/>
                      <a:pt x="4462474" y="496453"/>
                      <a:pt x="4441218" y="540375"/>
                    </a:cubicBezTo>
                    <a:cubicBezTo>
                      <a:pt x="4419962" y="584297"/>
                      <a:pt x="4379952" y="621564"/>
                      <a:pt x="4342441" y="653507"/>
                    </a:cubicBezTo>
                    <a:cubicBezTo>
                      <a:pt x="4303681" y="685451"/>
                      <a:pt x="4257418" y="708077"/>
                      <a:pt x="4211155" y="732035"/>
                    </a:cubicBezTo>
                    <a:cubicBezTo>
                      <a:pt x="4161141" y="757323"/>
                      <a:pt x="4112378" y="778619"/>
                      <a:pt x="4051111" y="799914"/>
                    </a:cubicBezTo>
                    <a:cubicBezTo>
                      <a:pt x="3972340" y="827865"/>
                      <a:pt x="3868562" y="846499"/>
                      <a:pt x="3776036" y="878442"/>
                    </a:cubicBezTo>
                    <a:cubicBezTo>
                      <a:pt x="3677258" y="913047"/>
                      <a:pt x="3578482" y="947653"/>
                      <a:pt x="3473453" y="1004884"/>
                    </a:cubicBezTo>
                    <a:cubicBezTo>
                      <a:pt x="3348418" y="1072764"/>
                      <a:pt x="3177121" y="1193883"/>
                      <a:pt x="3082096" y="1269748"/>
                    </a:cubicBezTo>
                    <a:cubicBezTo>
                      <a:pt x="3022079" y="1317663"/>
                      <a:pt x="2985819" y="1374895"/>
                      <a:pt x="2943307" y="1396190"/>
                    </a:cubicBezTo>
                    <a:cubicBezTo>
                      <a:pt x="2915800" y="1409500"/>
                      <a:pt x="2887042" y="1410831"/>
                      <a:pt x="2865786" y="1409500"/>
                    </a:cubicBezTo>
                    <a:cubicBezTo>
                      <a:pt x="2850782" y="1409500"/>
                      <a:pt x="2839529" y="1404176"/>
                      <a:pt x="2827025" y="1400183"/>
                    </a:cubicBezTo>
                    <a:cubicBezTo>
                      <a:pt x="2814522" y="1396190"/>
                      <a:pt x="2803269" y="1392198"/>
                      <a:pt x="2790765" y="1382881"/>
                    </a:cubicBezTo>
                    <a:cubicBezTo>
                      <a:pt x="2773261" y="1369571"/>
                      <a:pt x="2749504" y="1340290"/>
                      <a:pt x="2737001" y="1321656"/>
                    </a:cubicBezTo>
                    <a:cubicBezTo>
                      <a:pt x="2728248" y="1308346"/>
                      <a:pt x="2724497" y="1299029"/>
                      <a:pt x="2720746" y="1283058"/>
                    </a:cubicBezTo>
                    <a:cubicBezTo>
                      <a:pt x="2715745" y="1260431"/>
                      <a:pt x="2715745" y="1221833"/>
                      <a:pt x="2718246" y="1199206"/>
                    </a:cubicBezTo>
                    <a:cubicBezTo>
                      <a:pt x="2720746" y="1183235"/>
                      <a:pt x="2723247" y="1173918"/>
                      <a:pt x="2730749" y="1159277"/>
                    </a:cubicBezTo>
                    <a:cubicBezTo>
                      <a:pt x="2740752" y="1139313"/>
                      <a:pt x="2750755" y="1120679"/>
                      <a:pt x="2780763" y="1095391"/>
                    </a:cubicBezTo>
                    <a:cubicBezTo>
                      <a:pt x="2865786" y="1020856"/>
                      <a:pt x="3239639" y="819879"/>
                      <a:pt x="3360922" y="759985"/>
                    </a:cubicBezTo>
                    <a:cubicBezTo>
                      <a:pt x="3413436" y="734697"/>
                      <a:pt x="3442194" y="720056"/>
                      <a:pt x="3477204" y="712070"/>
                    </a:cubicBezTo>
                    <a:cubicBezTo>
                      <a:pt x="3505962" y="705415"/>
                      <a:pt x="3530969" y="702754"/>
                      <a:pt x="3555976" y="708077"/>
                    </a:cubicBezTo>
                    <a:cubicBezTo>
                      <a:pt x="3580983" y="713401"/>
                      <a:pt x="3607239" y="725380"/>
                      <a:pt x="3627245" y="742683"/>
                    </a:cubicBezTo>
                    <a:cubicBezTo>
                      <a:pt x="3647251" y="759985"/>
                      <a:pt x="3664755" y="783943"/>
                      <a:pt x="3674758" y="809231"/>
                    </a:cubicBezTo>
                    <a:cubicBezTo>
                      <a:pt x="3684761" y="834520"/>
                      <a:pt x="3688512" y="869125"/>
                      <a:pt x="3688512" y="891752"/>
                    </a:cubicBezTo>
                    <a:cubicBezTo>
                      <a:pt x="3688512" y="907723"/>
                      <a:pt x="3684761" y="919702"/>
                      <a:pt x="3681010" y="933012"/>
                    </a:cubicBezTo>
                    <a:cubicBezTo>
                      <a:pt x="3677258" y="946321"/>
                      <a:pt x="3673508" y="958300"/>
                      <a:pt x="3664755" y="971610"/>
                    </a:cubicBezTo>
                    <a:cubicBezTo>
                      <a:pt x="3652252" y="990244"/>
                      <a:pt x="3639748" y="1002222"/>
                      <a:pt x="3608490" y="1030173"/>
                    </a:cubicBezTo>
                    <a:cubicBezTo>
                      <a:pt x="3499710" y="1127334"/>
                      <a:pt x="2998323" y="1488028"/>
                      <a:pt x="2832027" y="1625118"/>
                    </a:cubicBezTo>
                    <a:cubicBezTo>
                      <a:pt x="2749504" y="1692997"/>
                      <a:pt x="2708243" y="1748898"/>
                      <a:pt x="2653228" y="1782173"/>
                    </a:cubicBezTo>
                    <a:cubicBezTo>
                      <a:pt x="2614467" y="1804799"/>
                      <a:pt x="2576957" y="1820771"/>
                      <a:pt x="2543198" y="1822102"/>
                    </a:cubicBezTo>
                    <a:cubicBezTo>
                      <a:pt x="2515690" y="1823433"/>
                      <a:pt x="2489433" y="1812785"/>
                      <a:pt x="2466927" y="1799475"/>
                    </a:cubicBezTo>
                    <a:cubicBezTo>
                      <a:pt x="2444421" y="1786165"/>
                      <a:pt x="2423165" y="1760877"/>
                      <a:pt x="2410661" y="1742243"/>
                    </a:cubicBezTo>
                    <a:cubicBezTo>
                      <a:pt x="2401909" y="1728934"/>
                      <a:pt x="2396908" y="1720948"/>
                      <a:pt x="2393156" y="1703645"/>
                    </a:cubicBezTo>
                    <a:cubicBezTo>
                      <a:pt x="2386905" y="1674364"/>
                      <a:pt x="2385655" y="1613139"/>
                      <a:pt x="2396908" y="1579865"/>
                    </a:cubicBezTo>
                    <a:cubicBezTo>
                      <a:pt x="2405660" y="1551914"/>
                      <a:pt x="2414413" y="1542597"/>
                      <a:pt x="2444421" y="1513316"/>
                    </a:cubicBezTo>
                    <a:cubicBezTo>
                      <a:pt x="2565704" y="1397521"/>
                      <a:pt x="3317160" y="922364"/>
                      <a:pt x="3499710" y="831858"/>
                    </a:cubicBezTo>
                    <a:cubicBezTo>
                      <a:pt x="3558476" y="802576"/>
                      <a:pt x="3593486" y="790598"/>
                      <a:pt x="3623494" y="786605"/>
                    </a:cubicBezTo>
                    <a:cubicBezTo>
                      <a:pt x="3639748" y="783943"/>
                      <a:pt x="3648501" y="786605"/>
                      <a:pt x="3663505" y="790598"/>
                    </a:cubicBezTo>
                    <a:cubicBezTo>
                      <a:pt x="3683510" y="797253"/>
                      <a:pt x="3714769" y="810562"/>
                      <a:pt x="3733524" y="827865"/>
                    </a:cubicBezTo>
                    <a:cubicBezTo>
                      <a:pt x="3753530" y="845168"/>
                      <a:pt x="3769784" y="870456"/>
                      <a:pt x="3779787" y="895745"/>
                    </a:cubicBezTo>
                    <a:cubicBezTo>
                      <a:pt x="3789790" y="921033"/>
                      <a:pt x="3796041" y="948983"/>
                      <a:pt x="3792290" y="978265"/>
                    </a:cubicBezTo>
                    <a:cubicBezTo>
                      <a:pt x="3787289" y="1012870"/>
                      <a:pt x="3769784" y="1056792"/>
                      <a:pt x="3741026" y="1088736"/>
                    </a:cubicBezTo>
                    <a:cubicBezTo>
                      <a:pt x="3703516" y="1129996"/>
                      <a:pt x="3642249" y="1140644"/>
                      <a:pt x="3569729" y="1187228"/>
                    </a:cubicBezTo>
                    <a:cubicBezTo>
                      <a:pt x="3432191" y="1276403"/>
                      <a:pt x="3184624" y="1454753"/>
                      <a:pt x="2992071" y="1605153"/>
                    </a:cubicBezTo>
                    <a:cubicBezTo>
                      <a:pt x="2788265" y="1763539"/>
                      <a:pt x="2488183" y="2048367"/>
                      <a:pt x="2381903" y="2118909"/>
                    </a:cubicBezTo>
                    <a:cubicBezTo>
                      <a:pt x="2348144" y="2141535"/>
                      <a:pt x="2338141" y="2150852"/>
                      <a:pt x="2310634" y="2154845"/>
                    </a:cubicBezTo>
                    <a:cubicBezTo>
                      <a:pt x="2276875" y="2160169"/>
                      <a:pt x="2225611" y="2150852"/>
                      <a:pt x="2195602" y="2134880"/>
                    </a:cubicBezTo>
                    <a:cubicBezTo>
                      <a:pt x="2170596" y="2121570"/>
                      <a:pt x="2151840" y="2096282"/>
                      <a:pt x="2139337" y="2077649"/>
                    </a:cubicBezTo>
                    <a:cubicBezTo>
                      <a:pt x="2130584" y="2064339"/>
                      <a:pt x="2125583" y="2055022"/>
                      <a:pt x="2121832" y="2039050"/>
                    </a:cubicBezTo>
                    <a:cubicBezTo>
                      <a:pt x="2115580" y="2016424"/>
                      <a:pt x="2111829" y="1981818"/>
                      <a:pt x="2115580" y="1955199"/>
                    </a:cubicBezTo>
                    <a:cubicBezTo>
                      <a:pt x="2119331" y="1928579"/>
                      <a:pt x="2123082" y="1909946"/>
                      <a:pt x="2146839" y="1879333"/>
                    </a:cubicBezTo>
                    <a:cubicBezTo>
                      <a:pt x="2213107" y="1792820"/>
                      <a:pt x="2508188" y="1626449"/>
                      <a:pt x="2664481" y="1497344"/>
                    </a:cubicBezTo>
                    <a:cubicBezTo>
                      <a:pt x="2803269" y="1382881"/>
                      <a:pt x="2949559" y="1195213"/>
                      <a:pt x="3042085" y="1151291"/>
                    </a:cubicBezTo>
                    <a:cubicBezTo>
                      <a:pt x="3085847" y="1129996"/>
                      <a:pt x="3117105" y="1127334"/>
                      <a:pt x="3150864" y="1135320"/>
                    </a:cubicBezTo>
                    <a:cubicBezTo>
                      <a:pt x="3184624" y="1143306"/>
                      <a:pt x="3222134" y="1173918"/>
                      <a:pt x="3242139" y="1200537"/>
                    </a:cubicBezTo>
                    <a:cubicBezTo>
                      <a:pt x="3258394" y="1221833"/>
                      <a:pt x="3265896" y="1252445"/>
                      <a:pt x="3269647" y="1273741"/>
                    </a:cubicBezTo>
                    <a:cubicBezTo>
                      <a:pt x="3272148" y="1288381"/>
                      <a:pt x="3273398" y="1297698"/>
                      <a:pt x="3269647" y="1313670"/>
                    </a:cubicBezTo>
                    <a:cubicBezTo>
                      <a:pt x="3263395" y="1340289"/>
                      <a:pt x="3257144" y="1370902"/>
                      <a:pt x="3219633" y="1417486"/>
                    </a:cubicBezTo>
                    <a:cubicBezTo>
                      <a:pt x="3069592" y="1603822"/>
                      <a:pt x="1986795" y="2444997"/>
                      <a:pt x="1769235" y="2536834"/>
                    </a:cubicBezTo>
                    <a:cubicBezTo>
                      <a:pt x="1714220" y="2560792"/>
                      <a:pt x="1687963" y="2558130"/>
                      <a:pt x="1655454" y="2552806"/>
                    </a:cubicBezTo>
                    <a:cubicBezTo>
                      <a:pt x="1629197" y="2547482"/>
                      <a:pt x="1605441" y="2532841"/>
                      <a:pt x="1586686" y="2515538"/>
                    </a:cubicBezTo>
                    <a:cubicBezTo>
                      <a:pt x="1567930" y="2498236"/>
                      <a:pt x="1550425" y="2475609"/>
                      <a:pt x="1541673" y="2448990"/>
                    </a:cubicBezTo>
                    <a:cubicBezTo>
                      <a:pt x="1531670" y="2415715"/>
                      <a:pt x="1534171" y="2354491"/>
                      <a:pt x="1540423" y="2326541"/>
                    </a:cubicBezTo>
                    <a:cubicBezTo>
                      <a:pt x="1544174" y="2310569"/>
                      <a:pt x="1549175" y="2302583"/>
                      <a:pt x="1557927" y="2289273"/>
                    </a:cubicBezTo>
                    <a:cubicBezTo>
                      <a:pt x="1570431" y="2271970"/>
                      <a:pt x="1589186" y="2244020"/>
                      <a:pt x="1615443" y="2234703"/>
                    </a:cubicBezTo>
                    <a:cubicBezTo>
                      <a:pt x="1652953" y="2221393"/>
                      <a:pt x="1725473" y="2261323"/>
                      <a:pt x="1769235" y="2244020"/>
                    </a:cubicBezTo>
                    <a:cubicBezTo>
                      <a:pt x="1812997" y="2226718"/>
                      <a:pt x="1829252" y="2174809"/>
                      <a:pt x="1879266" y="2134880"/>
                    </a:cubicBezTo>
                    <a:cubicBezTo>
                      <a:pt x="1963039" y="2067001"/>
                      <a:pt x="2166844" y="1955199"/>
                      <a:pt x="2239364" y="1896636"/>
                    </a:cubicBezTo>
                    <a:cubicBezTo>
                      <a:pt x="2274374" y="1868686"/>
                      <a:pt x="2285627" y="1843397"/>
                      <a:pt x="2310634" y="1826094"/>
                    </a:cubicBezTo>
                    <a:cubicBezTo>
                      <a:pt x="2333140" y="1811454"/>
                      <a:pt x="2355646" y="1799475"/>
                      <a:pt x="2379403" y="1795482"/>
                    </a:cubicBezTo>
                    <a:cubicBezTo>
                      <a:pt x="2403159" y="1791489"/>
                      <a:pt x="2429416" y="1792820"/>
                      <a:pt x="2451923" y="1800806"/>
                    </a:cubicBezTo>
                    <a:cubicBezTo>
                      <a:pt x="2474429" y="1808792"/>
                      <a:pt x="2498185" y="1822102"/>
                      <a:pt x="2514440" y="1843397"/>
                    </a:cubicBezTo>
                    <a:cubicBezTo>
                      <a:pt x="2534445" y="1868686"/>
                      <a:pt x="2554451" y="1917932"/>
                      <a:pt x="2558202" y="1951206"/>
                    </a:cubicBezTo>
                    <a:cubicBezTo>
                      <a:pt x="2560703" y="1977826"/>
                      <a:pt x="2553200" y="2004445"/>
                      <a:pt x="2543198" y="2027072"/>
                    </a:cubicBezTo>
                    <a:cubicBezTo>
                      <a:pt x="2533195" y="2049698"/>
                      <a:pt x="2526943" y="2061677"/>
                      <a:pt x="2496935" y="2088296"/>
                    </a:cubicBezTo>
                    <a:cubicBezTo>
                      <a:pt x="2374402" y="2200098"/>
                      <a:pt x="1641700" y="2616693"/>
                      <a:pt x="1391632" y="2753783"/>
                    </a:cubicBezTo>
                    <a:cubicBezTo>
                      <a:pt x="1266598" y="2822993"/>
                      <a:pt x="1191577" y="2882887"/>
                      <a:pt x="1104053" y="2896197"/>
                    </a:cubicBezTo>
                    <a:cubicBezTo>
                      <a:pt x="1036534" y="2906844"/>
                      <a:pt x="954012" y="2906844"/>
                      <a:pt x="917752" y="2868246"/>
                    </a:cubicBezTo>
                    <a:cubicBezTo>
                      <a:pt x="880242" y="2828317"/>
                      <a:pt x="870239" y="2719177"/>
                      <a:pt x="888994" y="2657953"/>
                    </a:cubicBezTo>
                    <a:cubicBezTo>
                      <a:pt x="907749" y="2596728"/>
                      <a:pt x="969016" y="2560792"/>
                      <a:pt x="1032783" y="2500898"/>
                    </a:cubicBezTo>
                    <a:cubicBezTo>
                      <a:pt x="1139063" y="2402406"/>
                      <a:pt x="1346620" y="2240027"/>
                      <a:pt x="1481657" y="2144197"/>
                    </a:cubicBezTo>
                    <a:cubicBezTo>
                      <a:pt x="1585435" y="2069663"/>
                      <a:pt x="1691714" y="2016424"/>
                      <a:pt x="1767985" y="1963185"/>
                    </a:cubicBezTo>
                    <a:cubicBezTo>
                      <a:pt x="1821750" y="1925917"/>
                      <a:pt x="1863011" y="1880664"/>
                      <a:pt x="1901772" y="1859369"/>
                    </a:cubicBezTo>
                    <a:cubicBezTo>
                      <a:pt x="1926779" y="1846059"/>
                      <a:pt x="1946784" y="1836742"/>
                      <a:pt x="1970541" y="1835411"/>
                    </a:cubicBezTo>
                    <a:cubicBezTo>
                      <a:pt x="1994297" y="1834080"/>
                      <a:pt x="2020554" y="1839404"/>
                      <a:pt x="2041810" y="1848721"/>
                    </a:cubicBezTo>
                    <a:cubicBezTo>
                      <a:pt x="2063066" y="1858038"/>
                      <a:pt x="2085572" y="1875341"/>
                      <a:pt x="2100576" y="1895305"/>
                    </a:cubicBezTo>
                    <a:cubicBezTo>
                      <a:pt x="2115580" y="1913939"/>
                      <a:pt x="2128084" y="1937896"/>
                      <a:pt x="2131835" y="1964516"/>
                    </a:cubicBezTo>
                    <a:cubicBezTo>
                      <a:pt x="2136836" y="1997790"/>
                      <a:pt x="2128084" y="2049698"/>
                      <a:pt x="2114330" y="2078979"/>
                    </a:cubicBezTo>
                    <a:cubicBezTo>
                      <a:pt x="2103077" y="2102937"/>
                      <a:pt x="2088073" y="2118909"/>
                      <a:pt x="2063066" y="2133549"/>
                    </a:cubicBezTo>
                    <a:cubicBezTo>
                      <a:pt x="2026806" y="2154845"/>
                      <a:pt x="1958037" y="2154845"/>
                      <a:pt x="1903022" y="2173479"/>
                    </a:cubicBezTo>
                    <a:cubicBezTo>
                      <a:pt x="1843006" y="2193443"/>
                      <a:pt x="1801744" y="2213408"/>
                      <a:pt x="1716721" y="2253337"/>
                    </a:cubicBezTo>
                    <a:cubicBezTo>
                      <a:pt x="1527919" y="2341181"/>
                      <a:pt x="974017" y="2668600"/>
                      <a:pt x="816474" y="2709861"/>
                    </a:cubicBezTo>
                    <a:cubicBezTo>
                      <a:pt x="765210" y="2723170"/>
                      <a:pt x="740203" y="2725832"/>
                      <a:pt x="707694" y="2713853"/>
                    </a:cubicBezTo>
                    <a:cubicBezTo>
                      <a:pt x="675185" y="2701875"/>
                      <a:pt x="641426" y="2671262"/>
                      <a:pt x="623921" y="2640650"/>
                    </a:cubicBezTo>
                    <a:cubicBezTo>
                      <a:pt x="606416" y="2608707"/>
                      <a:pt x="601415" y="2559461"/>
                      <a:pt x="606416" y="2526186"/>
                    </a:cubicBezTo>
                    <a:cubicBezTo>
                      <a:pt x="610167" y="2499567"/>
                      <a:pt x="623921" y="2475609"/>
                      <a:pt x="638925" y="2455645"/>
                    </a:cubicBezTo>
                    <a:cubicBezTo>
                      <a:pt x="653930" y="2435680"/>
                      <a:pt x="665183" y="2430356"/>
                      <a:pt x="697692" y="2409061"/>
                    </a:cubicBezTo>
                    <a:cubicBezTo>
                      <a:pt x="826477" y="2323878"/>
                      <a:pt x="1386630" y="2056353"/>
                      <a:pt x="1699216" y="1875341"/>
                    </a:cubicBezTo>
                    <a:cubicBezTo>
                      <a:pt x="1983044" y="1710300"/>
                      <a:pt x="2351895" y="1422810"/>
                      <a:pt x="2496935" y="1370902"/>
                    </a:cubicBezTo>
                    <a:cubicBezTo>
                      <a:pt x="2545698" y="1353599"/>
                      <a:pt x="2573206" y="1350937"/>
                      <a:pt x="2603214" y="1357592"/>
                    </a:cubicBezTo>
                    <a:cubicBezTo>
                      <a:pt x="2628221" y="1362916"/>
                      <a:pt x="2649477" y="1377557"/>
                      <a:pt x="2666982" y="1393528"/>
                    </a:cubicBezTo>
                    <a:cubicBezTo>
                      <a:pt x="2684486" y="1410831"/>
                      <a:pt x="2700741" y="1433458"/>
                      <a:pt x="2709493" y="1457415"/>
                    </a:cubicBezTo>
                    <a:cubicBezTo>
                      <a:pt x="2718246" y="1480042"/>
                      <a:pt x="2720747" y="1507992"/>
                      <a:pt x="2718246" y="1533280"/>
                    </a:cubicBezTo>
                    <a:cubicBezTo>
                      <a:pt x="2715745" y="1558569"/>
                      <a:pt x="2705742" y="1585188"/>
                      <a:pt x="2691989" y="1606484"/>
                    </a:cubicBezTo>
                    <a:cubicBezTo>
                      <a:pt x="2678235" y="1626449"/>
                      <a:pt x="2663231" y="1641089"/>
                      <a:pt x="2638224" y="1657061"/>
                    </a:cubicBezTo>
                    <a:cubicBezTo>
                      <a:pt x="2595712" y="1683681"/>
                      <a:pt x="2536946" y="1691666"/>
                      <a:pt x="2451923" y="1734257"/>
                    </a:cubicBezTo>
                    <a:cubicBezTo>
                      <a:pt x="2244366" y="1838073"/>
                      <a:pt x="1675460" y="2209415"/>
                      <a:pt x="1421640" y="2347836"/>
                    </a:cubicBezTo>
                    <a:cubicBezTo>
                      <a:pt x="1276600" y="2426363"/>
                      <a:pt x="1132811" y="2500898"/>
                      <a:pt x="1075295" y="2520862"/>
                    </a:cubicBezTo>
                    <a:cubicBezTo>
                      <a:pt x="1056540" y="2527517"/>
                      <a:pt x="1052789" y="2528848"/>
                      <a:pt x="1037785" y="2528848"/>
                    </a:cubicBezTo>
                    <a:cubicBezTo>
                      <a:pt x="1017779" y="2528848"/>
                      <a:pt x="987771" y="2526186"/>
                      <a:pt x="965265" y="2512877"/>
                    </a:cubicBezTo>
                    <a:cubicBezTo>
                      <a:pt x="937757" y="2496905"/>
                      <a:pt x="902748" y="2463630"/>
                      <a:pt x="888994" y="2430356"/>
                    </a:cubicBezTo>
                    <a:cubicBezTo>
                      <a:pt x="875240" y="2397082"/>
                      <a:pt x="872739" y="2347836"/>
                      <a:pt x="882742" y="2313231"/>
                    </a:cubicBezTo>
                    <a:cubicBezTo>
                      <a:pt x="892745" y="2278625"/>
                      <a:pt x="911500" y="2257330"/>
                      <a:pt x="951511" y="2222725"/>
                    </a:cubicBezTo>
                    <a:cubicBezTo>
                      <a:pt x="1054039" y="2132218"/>
                      <a:pt x="1366625" y="1988473"/>
                      <a:pt x="1590436" y="1848721"/>
                    </a:cubicBezTo>
                    <a:cubicBezTo>
                      <a:pt x="1848007" y="1687673"/>
                      <a:pt x="2285627" y="1366909"/>
                      <a:pt x="2409411" y="1303022"/>
                    </a:cubicBezTo>
                    <a:cubicBezTo>
                      <a:pt x="2443170" y="1285720"/>
                      <a:pt x="2458174" y="1280396"/>
                      <a:pt x="2478180" y="1277734"/>
                    </a:cubicBezTo>
                    <a:cubicBezTo>
                      <a:pt x="2491934" y="1276403"/>
                      <a:pt x="2500686" y="1276403"/>
                      <a:pt x="2514440" y="1280396"/>
                    </a:cubicBezTo>
                    <a:cubicBezTo>
                      <a:pt x="2539447" y="1288381"/>
                      <a:pt x="2586960" y="1309677"/>
                      <a:pt x="2608215" y="1337628"/>
                    </a:cubicBezTo>
                    <a:cubicBezTo>
                      <a:pt x="2629471" y="1365578"/>
                      <a:pt x="2641975" y="1413493"/>
                      <a:pt x="2641975" y="1446767"/>
                    </a:cubicBezTo>
                    <a:cubicBezTo>
                      <a:pt x="2641975" y="1473387"/>
                      <a:pt x="2634473" y="1500006"/>
                      <a:pt x="2621969" y="1521302"/>
                    </a:cubicBezTo>
                    <a:cubicBezTo>
                      <a:pt x="2610716" y="1542597"/>
                      <a:pt x="2594462" y="1563893"/>
                      <a:pt x="2570705" y="1575872"/>
                    </a:cubicBezTo>
                    <a:cubicBezTo>
                      <a:pt x="2538196" y="1591843"/>
                      <a:pt x="2499436" y="1570548"/>
                      <a:pt x="2435668" y="1589181"/>
                    </a:cubicBezTo>
                    <a:cubicBezTo>
                      <a:pt x="2255619" y="1641089"/>
                      <a:pt x="1735476" y="1945882"/>
                      <a:pt x="1444146" y="2085634"/>
                    </a:cubicBezTo>
                    <a:cubicBezTo>
                      <a:pt x="1216584" y="2194774"/>
                      <a:pt x="954012" y="2351829"/>
                      <a:pt x="832728" y="2363807"/>
                    </a:cubicBezTo>
                    <a:cubicBezTo>
                      <a:pt x="782715" y="2369132"/>
                      <a:pt x="753957" y="2358484"/>
                      <a:pt x="725199" y="2338519"/>
                    </a:cubicBezTo>
                    <a:cubicBezTo>
                      <a:pt x="696441" y="2318555"/>
                      <a:pt x="668933" y="2279956"/>
                      <a:pt x="660181" y="2245351"/>
                    </a:cubicBezTo>
                    <a:cubicBezTo>
                      <a:pt x="651429" y="2210746"/>
                      <a:pt x="657680" y="2160169"/>
                      <a:pt x="670184" y="2129556"/>
                    </a:cubicBezTo>
                    <a:cubicBezTo>
                      <a:pt x="680187" y="2104268"/>
                      <a:pt x="691440" y="2089627"/>
                      <a:pt x="717697" y="2068332"/>
                    </a:cubicBezTo>
                    <a:cubicBezTo>
                      <a:pt x="771462" y="2025740"/>
                      <a:pt x="895246" y="1992466"/>
                      <a:pt x="1006526" y="1936565"/>
                    </a:cubicBezTo>
                    <a:cubicBezTo>
                      <a:pt x="1166570" y="1858038"/>
                      <a:pt x="1391632" y="1735588"/>
                      <a:pt x="1580434" y="1629111"/>
                    </a:cubicBezTo>
                    <a:cubicBezTo>
                      <a:pt x="1766735" y="1523964"/>
                      <a:pt x="2016803" y="1330973"/>
                      <a:pt x="2131835" y="1301691"/>
                    </a:cubicBezTo>
                    <a:cubicBezTo>
                      <a:pt x="2179348" y="1289712"/>
                      <a:pt x="2214357" y="1299029"/>
                      <a:pt x="2239364" y="1307015"/>
                    </a:cubicBezTo>
                    <a:cubicBezTo>
                      <a:pt x="2254368" y="1311008"/>
                      <a:pt x="2260620" y="1316332"/>
                      <a:pt x="2271873" y="1326980"/>
                    </a:cubicBezTo>
                    <a:cubicBezTo>
                      <a:pt x="2286877" y="1340289"/>
                      <a:pt x="2308133" y="1362916"/>
                      <a:pt x="2316886" y="1388204"/>
                    </a:cubicBezTo>
                    <a:cubicBezTo>
                      <a:pt x="2328139" y="1418817"/>
                      <a:pt x="2334390" y="1468063"/>
                      <a:pt x="2324388" y="1502668"/>
                    </a:cubicBezTo>
                    <a:cubicBezTo>
                      <a:pt x="2314385" y="1537273"/>
                      <a:pt x="2290628" y="1573210"/>
                      <a:pt x="2259370" y="1594505"/>
                    </a:cubicBezTo>
                    <a:cubicBezTo>
                      <a:pt x="2219359" y="1622456"/>
                      <a:pt x="2163093" y="1610477"/>
                      <a:pt x="2093074" y="1634434"/>
                    </a:cubicBezTo>
                    <a:cubicBezTo>
                      <a:pt x="1961788" y="1678356"/>
                      <a:pt x="1732975" y="1780841"/>
                      <a:pt x="1542923" y="1874009"/>
                    </a:cubicBezTo>
                    <a:cubicBezTo>
                      <a:pt x="1329115" y="1979156"/>
                      <a:pt x="1037785" y="2145528"/>
                      <a:pt x="875240" y="2241358"/>
                    </a:cubicBezTo>
                    <a:cubicBezTo>
                      <a:pt x="780214" y="2297259"/>
                      <a:pt x="707694" y="2366469"/>
                      <a:pt x="651429" y="2381110"/>
                    </a:cubicBezTo>
                    <a:cubicBezTo>
                      <a:pt x="621420" y="2389096"/>
                      <a:pt x="601415" y="2387765"/>
                      <a:pt x="577658" y="2378448"/>
                    </a:cubicBezTo>
                    <a:cubicBezTo>
                      <a:pt x="547650" y="2367800"/>
                      <a:pt x="507639" y="2338519"/>
                      <a:pt x="490134" y="2307907"/>
                    </a:cubicBezTo>
                    <a:cubicBezTo>
                      <a:pt x="472630" y="2277294"/>
                      <a:pt x="466378" y="2228048"/>
                      <a:pt x="468879" y="2194774"/>
                    </a:cubicBezTo>
                    <a:cubicBezTo>
                      <a:pt x="471379" y="2166824"/>
                      <a:pt x="486383" y="2138873"/>
                      <a:pt x="497636" y="2121570"/>
                    </a:cubicBezTo>
                    <a:cubicBezTo>
                      <a:pt x="505138" y="2109592"/>
                      <a:pt x="508890" y="2104268"/>
                      <a:pt x="523894" y="2093620"/>
                    </a:cubicBezTo>
                    <a:cubicBezTo>
                      <a:pt x="565155" y="2063008"/>
                      <a:pt x="671434" y="2023079"/>
                      <a:pt x="783965" y="1957861"/>
                    </a:cubicBezTo>
                    <a:cubicBezTo>
                      <a:pt x="1010277" y="1826094"/>
                      <a:pt x="1614193" y="1357592"/>
                      <a:pt x="1781739" y="1315001"/>
                    </a:cubicBezTo>
                    <a:cubicBezTo>
                      <a:pt x="1833003" y="1301691"/>
                      <a:pt x="1860510" y="1311008"/>
                      <a:pt x="1889268" y="1322987"/>
                    </a:cubicBezTo>
                    <a:cubicBezTo>
                      <a:pt x="1913025" y="1333635"/>
                      <a:pt x="1931780" y="1352268"/>
                      <a:pt x="1945534" y="1372233"/>
                    </a:cubicBezTo>
                    <a:cubicBezTo>
                      <a:pt x="1960538" y="1392197"/>
                      <a:pt x="1973041" y="1417486"/>
                      <a:pt x="1975542" y="1444105"/>
                    </a:cubicBezTo>
                    <a:cubicBezTo>
                      <a:pt x="1979293" y="1477380"/>
                      <a:pt x="1969290" y="1526626"/>
                      <a:pt x="1954286" y="1555907"/>
                    </a:cubicBezTo>
                    <a:cubicBezTo>
                      <a:pt x="1941783" y="1579865"/>
                      <a:pt x="1926779" y="1591843"/>
                      <a:pt x="1901772" y="1610477"/>
                    </a:cubicBezTo>
                    <a:cubicBezTo>
                      <a:pt x="1856759" y="1642420"/>
                      <a:pt x="1780488" y="1661054"/>
                      <a:pt x="1690464" y="1708969"/>
                    </a:cubicBezTo>
                    <a:cubicBezTo>
                      <a:pt x="1515416" y="1800806"/>
                      <a:pt x="1137812" y="2031064"/>
                      <a:pt x="941508" y="2153514"/>
                    </a:cubicBezTo>
                    <a:cubicBezTo>
                      <a:pt x="811473" y="2234703"/>
                      <a:pt x="691440" y="2339850"/>
                      <a:pt x="620170" y="2361146"/>
                    </a:cubicBezTo>
                    <a:cubicBezTo>
                      <a:pt x="588911" y="2370462"/>
                      <a:pt x="570156" y="2367800"/>
                      <a:pt x="546400" y="2361146"/>
                    </a:cubicBezTo>
                    <a:cubicBezTo>
                      <a:pt x="522643" y="2354491"/>
                      <a:pt x="498887" y="2341181"/>
                      <a:pt x="480132" y="2323878"/>
                    </a:cubicBezTo>
                    <a:cubicBezTo>
                      <a:pt x="462627" y="2306576"/>
                      <a:pt x="446372" y="2282618"/>
                      <a:pt x="437620" y="2258661"/>
                    </a:cubicBezTo>
                    <a:cubicBezTo>
                      <a:pt x="428868" y="2234703"/>
                      <a:pt x="426367" y="2205422"/>
                      <a:pt x="428868" y="2180133"/>
                    </a:cubicBezTo>
                    <a:cubicBezTo>
                      <a:pt x="431368" y="2154845"/>
                      <a:pt x="441371" y="2126895"/>
                      <a:pt x="455125" y="2105599"/>
                    </a:cubicBezTo>
                    <a:cubicBezTo>
                      <a:pt x="468879" y="2084303"/>
                      <a:pt x="486383" y="2064339"/>
                      <a:pt x="511390" y="2053691"/>
                    </a:cubicBezTo>
                    <a:cubicBezTo>
                      <a:pt x="545150" y="2039050"/>
                      <a:pt x="616419" y="2070994"/>
                      <a:pt x="643927" y="2047036"/>
                    </a:cubicBezTo>
                    <a:cubicBezTo>
                      <a:pt x="672684" y="2021747"/>
                      <a:pt x="656430" y="1932572"/>
                      <a:pt x="677686" y="1900629"/>
                    </a:cubicBezTo>
                    <a:cubicBezTo>
                      <a:pt x="692690" y="1878002"/>
                      <a:pt x="715196" y="1866024"/>
                      <a:pt x="740203" y="1859369"/>
                    </a:cubicBezTo>
                    <a:cubicBezTo>
                      <a:pt x="770211" y="1851383"/>
                      <a:pt x="820225" y="1854045"/>
                      <a:pt x="850233" y="1866024"/>
                    </a:cubicBezTo>
                    <a:cubicBezTo>
                      <a:pt x="875240" y="1875341"/>
                      <a:pt x="893995" y="1895305"/>
                      <a:pt x="908999" y="1915270"/>
                    </a:cubicBezTo>
                    <a:cubicBezTo>
                      <a:pt x="924003" y="1935234"/>
                      <a:pt x="935256" y="1961854"/>
                      <a:pt x="940258" y="1987142"/>
                    </a:cubicBezTo>
                    <a:cubicBezTo>
                      <a:pt x="945259" y="2012431"/>
                      <a:pt x="941508" y="2044374"/>
                      <a:pt x="936507" y="2065670"/>
                    </a:cubicBezTo>
                    <a:cubicBezTo>
                      <a:pt x="932756" y="2080310"/>
                      <a:pt x="929005" y="2088296"/>
                      <a:pt x="920252" y="2102937"/>
                    </a:cubicBezTo>
                    <a:cubicBezTo>
                      <a:pt x="903998" y="2129556"/>
                      <a:pt x="862737" y="2185457"/>
                      <a:pt x="832728" y="2208084"/>
                    </a:cubicBezTo>
                    <a:cubicBezTo>
                      <a:pt x="810222" y="2225386"/>
                      <a:pt x="788966" y="2234703"/>
                      <a:pt x="762709" y="2236034"/>
                    </a:cubicBezTo>
                    <a:cubicBezTo>
                      <a:pt x="731451" y="2238696"/>
                      <a:pt x="682687" y="2225386"/>
                      <a:pt x="655180" y="2208084"/>
                    </a:cubicBezTo>
                    <a:cubicBezTo>
                      <a:pt x="632673" y="2193443"/>
                      <a:pt x="616419" y="2173479"/>
                      <a:pt x="606416" y="2148190"/>
                    </a:cubicBezTo>
                    <a:cubicBezTo>
                      <a:pt x="593913" y="2117577"/>
                      <a:pt x="586411" y="2065670"/>
                      <a:pt x="592663" y="2032395"/>
                    </a:cubicBezTo>
                    <a:cubicBezTo>
                      <a:pt x="597664" y="2004445"/>
                      <a:pt x="607667" y="1984480"/>
                      <a:pt x="627672" y="1961854"/>
                    </a:cubicBezTo>
                    <a:cubicBezTo>
                      <a:pt x="656430" y="1929910"/>
                      <a:pt x="715196" y="1905953"/>
                      <a:pt x="761459" y="1871348"/>
                    </a:cubicBezTo>
                    <a:cubicBezTo>
                      <a:pt x="815224" y="1831418"/>
                      <a:pt x="930255" y="1735588"/>
                      <a:pt x="927754" y="1730264"/>
                    </a:cubicBezTo>
                    <a:cubicBezTo>
                      <a:pt x="926504" y="1727603"/>
                      <a:pt x="870239" y="1762208"/>
                      <a:pt x="868988" y="1759546"/>
                    </a:cubicBezTo>
                    <a:cubicBezTo>
                      <a:pt x="867738" y="1756884"/>
                      <a:pt x="883992" y="1739581"/>
                      <a:pt x="895246" y="1731595"/>
                    </a:cubicBezTo>
                    <a:cubicBezTo>
                      <a:pt x="911500" y="1719617"/>
                      <a:pt x="937757" y="1703645"/>
                      <a:pt x="964014" y="1700983"/>
                    </a:cubicBezTo>
                    <a:cubicBezTo>
                      <a:pt x="995273" y="1698321"/>
                      <a:pt x="1045287" y="1708969"/>
                      <a:pt x="1072794" y="1724941"/>
                    </a:cubicBezTo>
                    <a:cubicBezTo>
                      <a:pt x="1095300" y="1738250"/>
                      <a:pt x="1112805" y="1763539"/>
                      <a:pt x="1124058" y="1782172"/>
                    </a:cubicBezTo>
                    <a:cubicBezTo>
                      <a:pt x="1131560" y="1795482"/>
                      <a:pt x="1135311" y="1804799"/>
                      <a:pt x="1137812" y="1819440"/>
                    </a:cubicBezTo>
                    <a:cubicBezTo>
                      <a:pt x="1141563" y="1840735"/>
                      <a:pt x="1145314" y="1874010"/>
                      <a:pt x="1140313" y="1899298"/>
                    </a:cubicBezTo>
                    <a:cubicBezTo>
                      <a:pt x="1135311" y="1924587"/>
                      <a:pt x="1129060" y="1941889"/>
                      <a:pt x="1109054" y="1969840"/>
                    </a:cubicBezTo>
                    <a:cubicBezTo>
                      <a:pt x="1065292" y="2032395"/>
                      <a:pt x="906499" y="2192112"/>
                      <a:pt x="841481" y="2229379"/>
                    </a:cubicBezTo>
                    <a:cubicBezTo>
                      <a:pt x="811473" y="2246682"/>
                      <a:pt x="793968" y="2250675"/>
                      <a:pt x="767711" y="2249344"/>
                    </a:cubicBezTo>
                    <a:cubicBezTo>
                      <a:pt x="735202" y="2246682"/>
                      <a:pt x="688939" y="2228048"/>
                      <a:pt x="663932" y="2206753"/>
                    </a:cubicBezTo>
                    <a:cubicBezTo>
                      <a:pt x="643927" y="2189450"/>
                      <a:pt x="628923" y="2168155"/>
                      <a:pt x="621420" y="2141535"/>
                    </a:cubicBezTo>
                    <a:cubicBezTo>
                      <a:pt x="611418" y="2109592"/>
                      <a:pt x="611418" y="2055022"/>
                      <a:pt x="621420" y="2023079"/>
                    </a:cubicBezTo>
                    <a:cubicBezTo>
                      <a:pt x="628923" y="1996459"/>
                      <a:pt x="641426" y="1980487"/>
                      <a:pt x="663932" y="1957861"/>
                    </a:cubicBezTo>
                    <a:cubicBezTo>
                      <a:pt x="703943" y="1917932"/>
                      <a:pt x="806471" y="1874010"/>
                      <a:pt x="860236" y="1828757"/>
                    </a:cubicBezTo>
                    <a:cubicBezTo>
                      <a:pt x="905248" y="1791489"/>
                      <a:pt x="936507" y="1736919"/>
                      <a:pt x="971516" y="1714293"/>
                    </a:cubicBezTo>
                    <a:cubicBezTo>
                      <a:pt x="996523" y="1699652"/>
                      <a:pt x="1019029" y="1692997"/>
                      <a:pt x="1042786" y="1691666"/>
                    </a:cubicBezTo>
                    <a:cubicBezTo>
                      <a:pt x="1066542" y="1690335"/>
                      <a:pt x="1094050" y="1696990"/>
                      <a:pt x="1115306" y="1707638"/>
                    </a:cubicBezTo>
                    <a:cubicBezTo>
                      <a:pt x="1136562" y="1718286"/>
                      <a:pt x="1159068" y="1735588"/>
                      <a:pt x="1172822" y="1758215"/>
                    </a:cubicBezTo>
                    <a:cubicBezTo>
                      <a:pt x="1190326" y="1786165"/>
                      <a:pt x="1204080" y="1834080"/>
                      <a:pt x="1201580" y="1870017"/>
                    </a:cubicBezTo>
                    <a:cubicBezTo>
                      <a:pt x="1199079" y="1905953"/>
                      <a:pt x="1181574" y="1949875"/>
                      <a:pt x="1155317" y="1975163"/>
                    </a:cubicBezTo>
                    <a:cubicBezTo>
                      <a:pt x="1126559" y="2003114"/>
                      <a:pt x="1077796" y="2000452"/>
                      <a:pt x="1027782" y="2023079"/>
                    </a:cubicBezTo>
                    <a:cubicBezTo>
                      <a:pt x="949010" y="2059015"/>
                      <a:pt x="797719" y="2170816"/>
                      <a:pt x="730200" y="2182795"/>
                    </a:cubicBezTo>
                    <a:cubicBezTo>
                      <a:pt x="698942" y="2188119"/>
                      <a:pt x="680187" y="2184126"/>
                      <a:pt x="656430" y="2173479"/>
                    </a:cubicBezTo>
                    <a:cubicBezTo>
                      <a:pt x="627672" y="2160169"/>
                      <a:pt x="590162" y="2128225"/>
                      <a:pt x="573907" y="2096282"/>
                    </a:cubicBezTo>
                    <a:cubicBezTo>
                      <a:pt x="557653" y="2064339"/>
                      <a:pt x="552652" y="2015093"/>
                      <a:pt x="561404" y="1979156"/>
                    </a:cubicBezTo>
                    <a:cubicBezTo>
                      <a:pt x="570156" y="1943220"/>
                      <a:pt x="590162" y="1904622"/>
                      <a:pt x="622671" y="1883326"/>
                    </a:cubicBezTo>
                    <a:cubicBezTo>
                      <a:pt x="667683" y="1855376"/>
                      <a:pt x="770211" y="1834080"/>
                      <a:pt x="823976" y="1859369"/>
                    </a:cubicBezTo>
                    <a:cubicBezTo>
                      <a:pt x="878991" y="1884657"/>
                      <a:pt x="911500" y="1967178"/>
                      <a:pt x="947760" y="2040381"/>
                    </a:cubicBezTo>
                    <a:cubicBezTo>
                      <a:pt x="994023" y="2132218"/>
                      <a:pt x="1040285" y="2278625"/>
                      <a:pt x="1065292" y="2373124"/>
                    </a:cubicBezTo>
                    <a:cubicBezTo>
                      <a:pt x="1082797" y="2441004"/>
                      <a:pt x="1107804" y="2494243"/>
                      <a:pt x="1097801" y="2551475"/>
                    </a:cubicBezTo>
                    <a:cubicBezTo>
                      <a:pt x="1086548" y="2614031"/>
                      <a:pt x="1034034" y="2700544"/>
                      <a:pt x="986521" y="2733818"/>
                    </a:cubicBezTo>
                    <a:cubicBezTo>
                      <a:pt x="946510" y="2761769"/>
                      <a:pt x="892745" y="2744466"/>
                      <a:pt x="845232" y="2760437"/>
                    </a:cubicBezTo>
                    <a:cubicBezTo>
                      <a:pt x="791467" y="2779071"/>
                      <a:pt x="682687" y="2845620"/>
                      <a:pt x="680187" y="2841627"/>
                    </a:cubicBezTo>
                    <a:cubicBezTo>
                      <a:pt x="678936" y="2838965"/>
                      <a:pt x="756458" y="2776409"/>
                      <a:pt x="762709" y="2781733"/>
                    </a:cubicBezTo>
                    <a:cubicBezTo>
                      <a:pt x="768961" y="2787057"/>
                      <a:pt x="746455" y="2836303"/>
                      <a:pt x="731451" y="2857599"/>
                    </a:cubicBezTo>
                    <a:cubicBezTo>
                      <a:pt x="716446" y="2878894"/>
                      <a:pt x="693940" y="2898859"/>
                      <a:pt x="670184" y="2910837"/>
                    </a:cubicBezTo>
                    <a:cubicBezTo>
                      <a:pt x="647678" y="2922816"/>
                      <a:pt x="617669" y="2928140"/>
                      <a:pt x="592663" y="2926809"/>
                    </a:cubicBezTo>
                    <a:cubicBezTo>
                      <a:pt x="567656" y="2925478"/>
                      <a:pt x="536397" y="2913499"/>
                      <a:pt x="517642" y="2902851"/>
                    </a:cubicBezTo>
                    <a:cubicBezTo>
                      <a:pt x="503888" y="2894866"/>
                      <a:pt x="496386" y="2888211"/>
                      <a:pt x="486383" y="2876232"/>
                    </a:cubicBezTo>
                    <a:cubicBezTo>
                      <a:pt x="471379" y="2858930"/>
                      <a:pt x="451374" y="2830979"/>
                      <a:pt x="443872" y="2805691"/>
                    </a:cubicBezTo>
                    <a:cubicBezTo>
                      <a:pt x="436370" y="2780402"/>
                      <a:pt x="447623" y="2753783"/>
                      <a:pt x="438870" y="2721839"/>
                    </a:cubicBezTo>
                    <a:cubicBezTo>
                      <a:pt x="426367" y="2673924"/>
                      <a:pt x="396359" y="2596728"/>
                      <a:pt x="353847" y="2551475"/>
                    </a:cubicBezTo>
                    <a:cubicBezTo>
                      <a:pt x="308835" y="2503560"/>
                      <a:pt x="176298" y="2441004"/>
                      <a:pt x="171297" y="2447659"/>
                    </a:cubicBezTo>
                    <a:cubicBezTo>
                      <a:pt x="168796" y="2451652"/>
                      <a:pt x="207557" y="2487588"/>
                      <a:pt x="205056" y="2490250"/>
                    </a:cubicBezTo>
                    <a:cubicBezTo>
                      <a:pt x="203806" y="2492912"/>
                      <a:pt x="182550" y="2483595"/>
                      <a:pt x="170047" y="2472947"/>
                    </a:cubicBezTo>
                    <a:cubicBezTo>
                      <a:pt x="148791" y="2454314"/>
                      <a:pt x="111280" y="2410392"/>
                      <a:pt x="100027" y="2377117"/>
                    </a:cubicBezTo>
                    <a:cubicBezTo>
                      <a:pt x="90025" y="2350498"/>
                      <a:pt x="91275" y="2321216"/>
                      <a:pt x="96276" y="2294597"/>
                    </a:cubicBezTo>
                    <a:cubicBezTo>
                      <a:pt x="101278" y="2267977"/>
                      <a:pt x="110030" y="2241358"/>
                      <a:pt x="128785" y="2220063"/>
                    </a:cubicBezTo>
                    <a:cubicBezTo>
                      <a:pt x="151291" y="2194774"/>
                      <a:pt x="195053" y="2166824"/>
                      <a:pt x="227562" y="2158838"/>
                    </a:cubicBezTo>
                    <a:cubicBezTo>
                      <a:pt x="253820" y="2152183"/>
                      <a:pt x="276326" y="2148190"/>
                      <a:pt x="305084" y="2164162"/>
                    </a:cubicBezTo>
                    <a:cubicBezTo>
                      <a:pt x="365100" y="2197436"/>
                      <a:pt x="455125" y="2354491"/>
                      <a:pt x="521393" y="2448990"/>
                    </a:cubicBezTo>
                    <a:cubicBezTo>
                      <a:pt x="582660" y="2535503"/>
                      <a:pt x="625171" y="2598059"/>
                      <a:pt x="690189" y="2707198"/>
                    </a:cubicBezTo>
                    <a:cubicBezTo>
                      <a:pt x="793968" y="2882887"/>
                      <a:pt x="984020" y="3280848"/>
                      <a:pt x="1070294" y="3413945"/>
                    </a:cubicBezTo>
                    <a:cubicBezTo>
                      <a:pt x="1106553" y="3469846"/>
                      <a:pt x="1161569" y="3524416"/>
                      <a:pt x="1159068" y="3527078"/>
                    </a:cubicBezTo>
                    <a:cubicBezTo>
                      <a:pt x="1156567" y="3529740"/>
                      <a:pt x="1092800" y="3475170"/>
                      <a:pt x="1055289" y="3427255"/>
                    </a:cubicBezTo>
                    <a:cubicBezTo>
                      <a:pt x="989021" y="3342073"/>
                      <a:pt x="902748" y="3142427"/>
                      <a:pt x="830228" y="3027963"/>
                    </a:cubicBezTo>
                    <a:cubicBezTo>
                      <a:pt x="771462" y="2934795"/>
                      <a:pt x="698942" y="2853606"/>
                      <a:pt x="658931" y="2784395"/>
                    </a:cubicBezTo>
                    <a:cubicBezTo>
                      <a:pt x="631423" y="2737811"/>
                      <a:pt x="616419" y="2704537"/>
                      <a:pt x="600165" y="2659283"/>
                    </a:cubicBezTo>
                    <a:cubicBezTo>
                      <a:pt x="582660" y="2611368"/>
                      <a:pt x="543899" y="2518201"/>
                      <a:pt x="556403" y="2504891"/>
                    </a:cubicBezTo>
                    <a:cubicBezTo>
                      <a:pt x="562654" y="2498236"/>
                      <a:pt x="598914" y="2520862"/>
                      <a:pt x="600165" y="2518201"/>
                    </a:cubicBezTo>
                    <a:cubicBezTo>
                      <a:pt x="601415" y="2515538"/>
                      <a:pt x="580159" y="2503560"/>
                      <a:pt x="571407" y="2490250"/>
                    </a:cubicBezTo>
                    <a:cubicBezTo>
                      <a:pt x="558903" y="2471616"/>
                      <a:pt x="542649" y="2437011"/>
                      <a:pt x="536397" y="2414385"/>
                    </a:cubicBezTo>
                    <a:cubicBezTo>
                      <a:pt x="532646" y="2398413"/>
                      <a:pt x="531396" y="2389096"/>
                      <a:pt x="532646" y="2373124"/>
                    </a:cubicBezTo>
                    <a:cubicBezTo>
                      <a:pt x="533896" y="2350498"/>
                      <a:pt x="538898" y="2317223"/>
                      <a:pt x="553902" y="2291935"/>
                    </a:cubicBezTo>
                    <a:cubicBezTo>
                      <a:pt x="571407" y="2261323"/>
                      <a:pt x="611418" y="2225386"/>
                      <a:pt x="642676" y="2212077"/>
                    </a:cubicBezTo>
                    <a:cubicBezTo>
                      <a:pt x="667683" y="2200098"/>
                      <a:pt x="696441" y="2200098"/>
                      <a:pt x="721448" y="2204091"/>
                    </a:cubicBezTo>
                    <a:cubicBezTo>
                      <a:pt x="746455" y="2208084"/>
                      <a:pt x="768961" y="2209415"/>
                      <a:pt x="793968" y="2236034"/>
                    </a:cubicBezTo>
                    <a:cubicBezTo>
                      <a:pt x="866488" y="2313231"/>
                      <a:pt x="964014" y="2699213"/>
                      <a:pt x="1047787" y="2862922"/>
                    </a:cubicBezTo>
                    <a:cubicBezTo>
                      <a:pt x="1106553" y="2977386"/>
                      <a:pt x="1240340" y="3090519"/>
                      <a:pt x="1221585" y="3139765"/>
                    </a:cubicBezTo>
                    <a:cubicBezTo>
                      <a:pt x="1207831" y="3177032"/>
                      <a:pt x="1069043" y="3203651"/>
                      <a:pt x="1050288" y="3178363"/>
                    </a:cubicBezTo>
                    <a:cubicBezTo>
                      <a:pt x="1022780" y="3142427"/>
                      <a:pt x="1146564" y="2921485"/>
                      <a:pt x="1195328" y="2840296"/>
                    </a:cubicBezTo>
                    <a:cubicBezTo>
                      <a:pt x="1226586" y="2787057"/>
                      <a:pt x="1254094" y="2752452"/>
                      <a:pt x="1290354" y="2720508"/>
                    </a:cubicBezTo>
                    <a:cubicBezTo>
                      <a:pt x="1326614" y="2688565"/>
                      <a:pt x="1405385" y="2639319"/>
                      <a:pt x="1412888" y="2647305"/>
                    </a:cubicBezTo>
                    <a:cubicBezTo>
                      <a:pt x="1416639" y="2651298"/>
                      <a:pt x="1394132" y="2684572"/>
                      <a:pt x="1396633" y="2687234"/>
                    </a:cubicBezTo>
                    <a:cubicBezTo>
                      <a:pt x="1400384" y="2689896"/>
                      <a:pt x="1437894" y="2643312"/>
                      <a:pt x="1456650" y="2632664"/>
                    </a:cubicBezTo>
                    <a:cubicBezTo>
                      <a:pt x="1470403" y="2624678"/>
                      <a:pt x="1481656" y="2622016"/>
                      <a:pt x="1494160" y="2619354"/>
                    </a:cubicBezTo>
                    <a:cubicBezTo>
                      <a:pt x="1506663" y="2616692"/>
                      <a:pt x="1519167" y="2614031"/>
                      <a:pt x="1534171" y="2615361"/>
                    </a:cubicBezTo>
                    <a:cubicBezTo>
                      <a:pt x="1555427" y="2618023"/>
                      <a:pt x="1586685" y="2624678"/>
                      <a:pt x="1609191" y="2637988"/>
                    </a:cubicBezTo>
                    <a:cubicBezTo>
                      <a:pt x="1631697" y="2651298"/>
                      <a:pt x="1652953" y="2672593"/>
                      <a:pt x="1666707" y="2695220"/>
                    </a:cubicBezTo>
                    <a:cubicBezTo>
                      <a:pt x="1680461" y="2717846"/>
                      <a:pt x="1689213" y="2751121"/>
                      <a:pt x="1692964" y="2773747"/>
                    </a:cubicBezTo>
                    <a:cubicBezTo>
                      <a:pt x="1695465" y="2789719"/>
                      <a:pt x="1695465" y="2800367"/>
                      <a:pt x="1691714" y="2816338"/>
                    </a:cubicBezTo>
                    <a:cubicBezTo>
                      <a:pt x="1686713" y="2838965"/>
                      <a:pt x="1680461" y="2866915"/>
                      <a:pt x="1661706" y="2893535"/>
                    </a:cubicBezTo>
                    <a:cubicBezTo>
                      <a:pt x="1634198" y="2933464"/>
                      <a:pt x="1575432" y="2980048"/>
                      <a:pt x="1519167" y="3018646"/>
                    </a:cubicBezTo>
                    <a:cubicBezTo>
                      <a:pt x="1450398" y="3065230"/>
                      <a:pt x="1334116" y="3126455"/>
                      <a:pt x="1274099" y="3142427"/>
                    </a:cubicBezTo>
                    <a:cubicBezTo>
                      <a:pt x="1241590" y="3151743"/>
                      <a:pt x="1220335" y="3151743"/>
                      <a:pt x="1195328" y="3146420"/>
                    </a:cubicBezTo>
                    <a:cubicBezTo>
                      <a:pt x="1170321" y="3141096"/>
                      <a:pt x="1145314" y="3127786"/>
                      <a:pt x="1125309" y="3110483"/>
                    </a:cubicBezTo>
                    <a:cubicBezTo>
                      <a:pt x="1105303" y="3093181"/>
                      <a:pt x="1087798" y="3063899"/>
                      <a:pt x="1077796" y="3043935"/>
                    </a:cubicBezTo>
                    <a:cubicBezTo>
                      <a:pt x="1071544" y="3029294"/>
                      <a:pt x="1067793" y="3019977"/>
                      <a:pt x="1066542" y="3004006"/>
                    </a:cubicBezTo>
                    <a:cubicBezTo>
                      <a:pt x="1064042" y="2981379"/>
                      <a:pt x="1064042" y="2945443"/>
                      <a:pt x="1072794" y="2920154"/>
                    </a:cubicBezTo>
                    <a:cubicBezTo>
                      <a:pt x="1081547" y="2894866"/>
                      <a:pt x="1096551" y="2868246"/>
                      <a:pt x="1115306" y="2849613"/>
                    </a:cubicBezTo>
                    <a:cubicBezTo>
                      <a:pt x="1134061" y="2830979"/>
                      <a:pt x="1179073" y="2803028"/>
                      <a:pt x="1182824" y="2808353"/>
                    </a:cubicBezTo>
                    <a:cubicBezTo>
                      <a:pt x="1187826" y="2815007"/>
                      <a:pt x="1096551" y="2942781"/>
                      <a:pt x="1089049" y="2938788"/>
                    </a:cubicBezTo>
                    <a:cubicBezTo>
                      <a:pt x="1079046" y="2933464"/>
                      <a:pt x="1125309" y="2779071"/>
                      <a:pt x="1155317" y="2727163"/>
                    </a:cubicBezTo>
                    <a:cubicBezTo>
                      <a:pt x="1177823" y="2688565"/>
                      <a:pt x="1202830" y="2657953"/>
                      <a:pt x="1235339" y="2643312"/>
                    </a:cubicBezTo>
                    <a:cubicBezTo>
                      <a:pt x="1266597" y="2628671"/>
                      <a:pt x="1315361" y="2630002"/>
                      <a:pt x="1346619" y="2637988"/>
                    </a:cubicBezTo>
                    <a:cubicBezTo>
                      <a:pt x="1372877" y="2644643"/>
                      <a:pt x="1396633" y="2665938"/>
                      <a:pt x="1411637" y="2680579"/>
                    </a:cubicBezTo>
                    <a:cubicBezTo>
                      <a:pt x="1422890" y="2691227"/>
                      <a:pt x="1427892" y="2697882"/>
                      <a:pt x="1434143" y="2713853"/>
                    </a:cubicBezTo>
                    <a:cubicBezTo>
                      <a:pt x="1444146" y="2740473"/>
                      <a:pt x="1454149" y="2803028"/>
                      <a:pt x="1452899" y="2830979"/>
                    </a:cubicBezTo>
                    <a:cubicBezTo>
                      <a:pt x="1451648" y="2846951"/>
                      <a:pt x="1450398" y="2854937"/>
                      <a:pt x="1441645" y="2869577"/>
                    </a:cubicBezTo>
                    <a:cubicBezTo>
                      <a:pt x="1425391" y="2897528"/>
                      <a:pt x="1356622" y="2928140"/>
                      <a:pt x="1339117" y="2969400"/>
                    </a:cubicBezTo>
                    <a:cubicBezTo>
                      <a:pt x="1321612" y="3009329"/>
                      <a:pt x="1339117" y="3109152"/>
                      <a:pt x="1334116" y="3109152"/>
                    </a:cubicBezTo>
                    <a:cubicBezTo>
                      <a:pt x="1327864" y="3109152"/>
                      <a:pt x="1322863" y="2978717"/>
                      <a:pt x="1302857" y="2932133"/>
                    </a:cubicBezTo>
                    <a:cubicBezTo>
                      <a:pt x="1287853" y="2896197"/>
                      <a:pt x="1236589" y="2866915"/>
                      <a:pt x="1241590" y="2845620"/>
                    </a:cubicBezTo>
                    <a:cubicBezTo>
                      <a:pt x="1245342" y="2826986"/>
                      <a:pt x="1287853" y="2815007"/>
                      <a:pt x="1312860" y="2809683"/>
                    </a:cubicBezTo>
                    <a:cubicBezTo>
                      <a:pt x="1337867" y="2804360"/>
                      <a:pt x="1366625" y="2805691"/>
                      <a:pt x="1390381" y="2812345"/>
                    </a:cubicBezTo>
                    <a:cubicBezTo>
                      <a:pt x="1415388" y="2819000"/>
                      <a:pt x="1440395" y="2834972"/>
                      <a:pt x="1459150" y="2853606"/>
                    </a:cubicBezTo>
                    <a:cubicBezTo>
                      <a:pt x="1477905" y="2872239"/>
                      <a:pt x="1492909" y="2898858"/>
                      <a:pt x="1501662" y="2924147"/>
                    </a:cubicBezTo>
                    <a:cubicBezTo>
                      <a:pt x="1510414" y="2949436"/>
                      <a:pt x="1514165" y="2978717"/>
                      <a:pt x="1507914" y="3007999"/>
                    </a:cubicBezTo>
                    <a:cubicBezTo>
                      <a:pt x="1500412" y="3042604"/>
                      <a:pt x="1457900" y="3118469"/>
                      <a:pt x="1449147" y="3115807"/>
                    </a:cubicBezTo>
                    <a:cubicBezTo>
                      <a:pt x="1437894" y="3111814"/>
                      <a:pt x="1462901" y="2884218"/>
                      <a:pt x="1475405" y="2882887"/>
                    </a:cubicBezTo>
                    <a:cubicBezTo>
                      <a:pt x="1485407" y="2881556"/>
                      <a:pt x="1511665" y="2977386"/>
                      <a:pt x="1514165" y="3030625"/>
                    </a:cubicBezTo>
                    <a:cubicBezTo>
                      <a:pt x="1517916" y="3091850"/>
                      <a:pt x="1504163" y="3157067"/>
                      <a:pt x="1485407" y="3227609"/>
                    </a:cubicBezTo>
                    <a:cubicBezTo>
                      <a:pt x="1461651" y="3316784"/>
                      <a:pt x="1407886" y="3512437"/>
                      <a:pt x="1366625" y="3517761"/>
                    </a:cubicBezTo>
                    <a:cubicBezTo>
                      <a:pt x="1337867" y="3521754"/>
                      <a:pt x="1269098" y="3423262"/>
                      <a:pt x="1280351" y="3397973"/>
                    </a:cubicBezTo>
                    <a:cubicBezTo>
                      <a:pt x="1295355" y="3362037"/>
                      <a:pt x="1459150" y="3393981"/>
                      <a:pt x="1560428" y="3372685"/>
                    </a:cubicBezTo>
                    <a:cubicBezTo>
                      <a:pt x="1686713" y="3346066"/>
                      <a:pt x="1838004" y="3275524"/>
                      <a:pt x="1978043" y="3234264"/>
                    </a:cubicBezTo>
                    <a:cubicBezTo>
                      <a:pt x="2118081" y="3193004"/>
                      <a:pt x="2239364" y="3177032"/>
                      <a:pt x="2403159" y="3122462"/>
                    </a:cubicBezTo>
                    <a:cubicBezTo>
                      <a:pt x="2640724" y="3043935"/>
                      <a:pt x="3092098" y="2849613"/>
                      <a:pt x="3254643" y="2775078"/>
                    </a:cubicBezTo>
                    <a:cubicBezTo>
                      <a:pt x="3322161" y="2744466"/>
                      <a:pt x="3352169" y="2735149"/>
                      <a:pt x="3394681" y="2704537"/>
                    </a:cubicBezTo>
                    <a:cubicBezTo>
                      <a:pt x="3438443" y="2673924"/>
                      <a:pt x="3479705" y="2632664"/>
                      <a:pt x="3513464" y="2591404"/>
                    </a:cubicBezTo>
                    <a:cubicBezTo>
                      <a:pt x="3545973" y="2551475"/>
                      <a:pt x="3568479" y="2459638"/>
                      <a:pt x="3595986" y="2459638"/>
                    </a:cubicBezTo>
                    <a:cubicBezTo>
                      <a:pt x="3623494" y="2459638"/>
                      <a:pt x="3691013" y="2556799"/>
                      <a:pt x="3679759" y="2602052"/>
                    </a:cubicBezTo>
                    <a:cubicBezTo>
                      <a:pt x="3663505" y="2668600"/>
                      <a:pt x="3472202" y="2717846"/>
                      <a:pt x="3380927" y="2781733"/>
                    </a:cubicBezTo>
                    <a:cubicBezTo>
                      <a:pt x="3298405" y="2838965"/>
                      <a:pt x="3235888" y="2906844"/>
                      <a:pt x="3154615" y="2962745"/>
                    </a:cubicBezTo>
                    <a:cubicBezTo>
                      <a:pt x="3068342" y="3022639"/>
                      <a:pt x="2989570" y="3067892"/>
                      <a:pt x="2873288" y="3125124"/>
                    </a:cubicBezTo>
                    <a:cubicBezTo>
                      <a:pt x="2694489" y="3214299"/>
                      <a:pt x="2314385" y="3367361"/>
                      <a:pt x="2173096" y="3416607"/>
                    </a:cubicBezTo>
                    <a:cubicBezTo>
                      <a:pt x="2114330" y="3436571"/>
                      <a:pt x="2090573" y="3443226"/>
                      <a:pt x="2044311" y="3452543"/>
                    </a:cubicBezTo>
                    <a:cubicBezTo>
                      <a:pt x="1990546" y="3463191"/>
                      <a:pt x="1934280" y="3461860"/>
                      <a:pt x="1869263" y="3476501"/>
                    </a:cubicBezTo>
                    <a:cubicBezTo>
                      <a:pt x="1782989" y="3495134"/>
                      <a:pt x="1619194" y="3543049"/>
                      <a:pt x="1571681" y="3568338"/>
                    </a:cubicBezTo>
                    <a:cubicBezTo>
                      <a:pt x="1554176" y="3577655"/>
                      <a:pt x="1554176" y="3586972"/>
                      <a:pt x="1540423" y="3593627"/>
                    </a:cubicBezTo>
                    <a:cubicBezTo>
                      <a:pt x="1521667" y="3604274"/>
                      <a:pt x="1490409" y="3614922"/>
                      <a:pt x="1465402" y="3616253"/>
                    </a:cubicBezTo>
                    <a:cubicBezTo>
                      <a:pt x="1440395" y="3617584"/>
                      <a:pt x="1410387" y="3612260"/>
                      <a:pt x="1387881" y="3600282"/>
                    </a:cubicBezTo>
                    <a:cubicBezTo>
                      <a:pt x="1364124" y="3588303"/>
                      <a:pt x="1340368" y="3564345"/>
                      <a:pt x="1326614" y="3547043"/>
                    </a:cubicBezTo>
                    <a:cubicBezTo>
                      <a:pt x="1316611" y="3535064"/>
                      <a:pt x="1312860" y="3525747"/>
                      <a:pt x="1307859" y="3511106"/>
                    </a:cubicBezTo>
                    <a:cubicBezTo>
                      <a:pt x="1300357" y="3489810"/>
                      <a:pt x="1292855" y="3455206"/>
                      <a:pt x="1294105" y="3428586"/>
                    </a:cubicBezTo>
                    <a:cubicBezTo>
                      <a:pt x="1295355" y="3401967"/>
                      <a:pt x="1309109" y="3368692"/>
                      <a:pt x="1319112" y="3348728"/>
                    </a:cubicBezTo>
                    <a:cubicBezTo>
                      <a:pt x="1326614" y="3335418"/>
                      <a:pt x="1330365" y="3326101"/>
                      <a:pt x="1344119" y="3316784"/>
                    </a:cubicBezTo>
                    <a:cubicBezTo>
                      <a:pt x="1370376" y="3299481"/>
                      <a:pt x="1415388" y="3299481"/>
                      <a:pt x="1479156" y="3276855"/>
                    </a:cubicBezTo>
                    <a:cubicBezTo>
                      <a:pt x="1639200" y="3218292"/>
                      <a:pt x="2030557" y="3033287"/>
                      <a:pt x="2309383" y="2918823"/>
                    </a:cubicBezTo>
                    <a:cubicBezTo>
                      <a:pt x="2588210" y="2804360"/>
                      <a:pt x="2907047" y="2689896"/>
                      <a:pt x="3149614" y="2588742"/>
                    </a:cubicBezTo>
                    <a:cubicBezTo>
                      <a:pt x="3338416" y="2510215"/>
                      <a:pt x="3587234" y="2423701"/>
                      <a:pt x="3648501" y="2369132"/>
                    </a:cubicBezTo>
                    <a:cubicBezTo>
                      <a:pt x="3667256" y="2353160"/>
                      <a:pt x="3663505" y="2335857"/>
                      <a:pt x="3674758" y="2325209"/>
                    </a:cubicBezTo>
                    <a:cubicBezTo>
                      <a:pt x="3684761" y="2315893"/>
                      <a:pt x="3697264" y="2313231"/>
                      <a:pt x="3712268" y="2309238"/>
                    </a:cubicBezTo>
                    <a:cubicBezTo>
                      <a:pt x="3733524" y="2303914"/>
                      <a:pt x="3769784" y="2302583"/>
                      <a:pt x="3791040" y="2306576"/>
                    </a:cubicBezTo>
                    <a:cubicBezTo>
                      <a:pt x="3806044" y="2309238"/>
                      <a:pt x="3816047" y="2314562"/>
                      <a:pt x="3827300" y="2321216"/>
                    </a:cubicBezTo>
                    <a:cubicBezTo>
                      <a:pt x="3838553" y="2327871"/>
                      <a:pt x="3849806" y="2333195"/>
                      <a:pt x="3861059" y="2343843"/>
                    </a:cubicBezTo>
                    <a:cubicBezTo>
                      <a:pt x="3877314" y="2359815"/>
                      <a:pt x="3897319" y="2386434"/>
                      <a:pt x="3907322" y="2411723"/>
                    </a:cubicBezTo>
                    <a:cubicBezTo>
                      <a:pt x="3917325" y="2437011"/>
                      <a:pt x="3919825" y="2471616"/>
                      <a:pt x="3918575" y="2494243"/>
                    </a:cubicBezTo>
                    <a:cubicBezTo>
                      <a:pt x="3918575" y="2510215"/>
                      <a:pt x="3913574" y="2522193"/>
                      <a:pt x="3909823" y="2535503"/>
                    </a:cubicBezTo>
                    <a:cubicBezTo>
                      <a:pt x="3904821" y="2548813"/>
                      <a:pt x="3901070" y="2560792"/>
                      <a:pt x="3892318" y="2574101"/>
                    </a:cubicBezTo>
                    <a:cubicBezTo>
                      <a:pt x="3879814" y="2592735"/>
                      <a:pt x="3862309" y="2616692"/>
                      <a:pt x="3834802" y="2630002"/>
                    </a:cubicBezTo>
                    <a:cubicBezTo>
                      <a:pt x="3792290" y="2651298"/>
                      <a:pt x="3707267" y="2643312"/>
                      <a:pt x="3644750" y="2656622"/>
                    </a:cubicBezTo>
                    <a:cubicBezTo>
                      <a:pt x="3580982" y="2669931"/>
                      <a:pt x="3533469" y="2684572"/>
                      <a:pt x="3454698" y="2711191"/>
                    </a:cubicBezTo>
                    <a:cubicBezTo>
                      <a:pt x="3323412" y="2755114"/>
                      <a:pt x="3132109" y="2821662"/>
                      <a:pt x="2932054" y="2909506"/>
                    </a:cubicBezTo>
                    <a:cubicBezTo>
                      <a:pt x="2651977" y="3031956"/>
                      <a:pt x="2086822" y="3364699"/>
                      <a:pt x="1940532" y="3401967"/>
                    </a:cubicBezTo>
                    <a:cubicBezTo>
                      <a:pt x="1901772" y="3411283"/>
                      <a:pt x="1884267" y="3408622"/>
                      <a:pt x="1863011" y="3404628"/>
                    </a:cubicBezTo>
                    <a:cubicBezTo>
                      <a:pt x="1848007" y="3401967"/>
                      <a:pt x="1838004" y="3396642"/>
                      <a:pt x="1825501" y="3389987"/>
                    </a:cubicBezTo>
                    <a:cubicBezTo>
                      <a:pt x="1814248" y="3383333"/>
                      <a:pt x="1802994" y="3378009"/>
                      <a:pt x="1791741" y="3367361"/>
                    </a:cubicBezTo>
                    <a:cubicBezTo>
                      <a:pt x="1775487" y="3351389"/>
                      <a:pt x="1755482" y="3324770"/>
                      <a:pt x="1745479" y="3299481"/>
                    </a:cubicBezTo>
                    <a:cubicBezTo>
                      <a:pt x="1735476" y="3274193"/>
                      <a:pt x="1731725" y="3243580"/>
                      <a:pt x="1734226" y="3216961"/>
                    </a:cubicBezTo>
                    <a:cubicBezTo>
                      <a:pt x="1736726" y="3190342"/>
                      <a:pt x="1739227" y="3167715"/>
                      <a:pt x="1759232" y="3138434"/>
                    </a:cubicBezTo>
                    <a:cubicBezTo>
                      <a:pt x="1801744" y="3074547"/>
                      <a:pt x="1935531" y="2974724"/>
                      <a:pt x="2046811" y="2897528"/>
                    </a:cubicBezTo>
                    <a:cubicBezTo>
                      <a:pt x="2179348" y="2805691"/>
                      <a:pt x="2321887" y="2736480"/>
                      <a:pt x="2511939" y="2636657"/>
                    </a:cubicBezTo>
                    <a:cubicBezTo>
                      <a:pt x="2803269" y="2483595"/>
                      <a:pt x="3510963" y="2124232"/>
                      <a:pt x="3630996" y="2089627"/>
                    </a:cubicBezTo>
                    <a:cubicBezTo>
                      <a:pt x="3652252" y="2082972"/>
                      <a:pt x="3656003" y="2084303"/>
                      <a:pt x="3671007" y="2085634"/>
                    </a:cubicBezTo>
                    <a:cubicBezTo>
                      <a:pt x="3692263" y="2088296"/>
                      <a:pt x="3723522" y="2094951"/>
                      <a:pt x="3746028" y="2108261"/>
                    </a:cubicBezTo>
                    <a:cubicBezTo>
                      <a:pt x="3768534" y="2121570"/>
                      <a:pt x="3791040" y="2145528"/>
                      <a:pt x="3803543" y="2164162"/>
                    </a:cubicBezTo>
                    <a:cubicBezTo>
                      <a:pt x="3812296" y="2177471"/>
                      <a:pt x="3816047" y="2186788"/>
                      <a:pt x="3819798" y="2202760"/>
                    </a:cubicBezTo>
                    <a:cubicBezTo>
                      <a:pt x="3824799" y="2225386"/>
                      <a:pt x="3829801" y="2262654"/>
                      <a:pt x="3827300" y="2285280"/>
                    </a:cubicBezTo>
                    <a:cubicBezTo>
                      <a:pt x="3826049" y="2301252"/>
                      <a:pt x="3821048" y="2311900"/>
                      <a:pt x="3816047" y="2325209"/>
                    </a:cubicBezTo>
                    <a:cubicBezTo>
                      <a:pt x="3811046" y="2338519"/>
                      <a:pt x="3807294" y="2350498"/>
                      <a:pt x="3797291" y="2362477"/>
                    </a:cubicBezTo>
                    <a:cubicBezTo>
                      <a:pt x="3783538" y="2379779"/>
                      <a:pt x="3763532" y="2401075"/>
                      <a:pt x="3737275" y="2415715"/>
                    </a:cubicBezTo>
                    <a:cubicBezTo>
                      <a:pt x="3701015" y="2435680"/>
                      <a:pt x="3653502" y="2434349"/>
                      <a:pt x="3593486" y="2455645"/>
                    </a:cubicBezTo>
                    <a:cubicBezTo>
                      <a:pt x="3484706" y="2494243"/>
                      <a:pt x="3339666" y="2560792"/>
                      <a:pt x="3143362" y="2652629"/>
                    </a:cubicBezTo>
                    <a:cubicBezTo>
                      <a:pt x="2759507" y="2833641"/>
                      <a:pt x="1686713" y="3428586"/>
                      <a:pt x="1465402" y="3501790"/>
                    </a:cubicBezTo>
                    <a:cubicBezTo>
                      <a:pt x="1414138" y="3519092"/>
                      <a:pt x="1396633" y="3520423"/>
                      <a:pt x="1365374" y="3519092"/>
                    </a:cubicBezTo>
                    <a:cubicBezTo>
                      <a:pt x="1337867" y="3517761"/>
                      <a:pt x="1307859" y="3507113"/>
                      <a:pt x="1289104" y="3496465"/>
                    </a:cubicBezTo>
                    <a:cubicBezTo>
                      <a:pt x="1275350" y="3489810"/>
                      <a:pt x="1267848" y="3484487"/>
                      <a:pt x="1257845" y="3471177"/>
                    </a:cubicBezTo>
                    <a:cubicBezTo>
                      <a:pt x="1240340" y="3448551"/>
                      <a:pt x="1210332" y="3397973"/>
                      <a:pt x="1207831" y="3359375"/>
                    </a:cubicBezTo>
                    <a:cubicBezTo>
                      <a:pt x="1205331" y="3320777"/>
                      <a:pt x="1221585" y="3268869"/>
                      <a:pt x="1240340" y="3239588"/>
                    </a:cubicBezTo>
                    <a:cubicBezTo>
                      <a:pt x="1255344" y="3215630"/>
                      <a:pt x="1279101" y="3212968"/>
                      <a:pt x="1301607" y="3187680"/>
                    </a:cubicBezTo>
                    <a:cubicBezTo>
                      <a:pt x="1337867" y="3147751"/>
                      <a:pt x="1361623" y="3085195"/>
                      <a:pt x="1421640" y="3007999"/>
                    </a:cubicBezTo>
                    <a:cubicBezTo>
                      <a:pt x="1554176" y="2840296"/>
                      <a:pt x="1963038" y="2460969"/>
                      <a:pt x="2113080" y="2258661"/>
                    </a:cubicBezTo>
                    <a:cubicBezTo>
                      <a:pt x="2200603" y="2140204"/>
                      <a:pt x="2234363" y="2012431"/>
                      <a:pt x="2293129" y="1953868"/>
                    </a:cubicBezTo>
                    <a:cubicBezTo>
                      <a:pt x="2328139" y="1919263"/>
                      <a:pt x="2368150" y="1903291"/>
                      <a:pt x="2395657" y="1896636"/>
                    </a:cubicBezTo>
                    <a:cubicBezTo>
                      <a:pt x="2411912" y="1892643"/>
                      <a:pt x="2420664" y="1893974"/>
                      <a:pt x="2435668" y="1896636"/>
                    </a:cubicBezTo>
                    <a:cubicBezTo>
                      <a:pt x="2456924" y="1900629"/>
                      <a:pt x="2488182" y="1908615"/>
                      <a:pt x="2509438" y="1927249"/>
                    </a:cubicBezTo>
                    <a:cubicBezTo>
                      <a:pt x="2535695" y="1949875"/>
                      <a:pt x="2564453" y="2000452"/>
                      <a:pt x="2574456" y="2028402"/>
                    </a:cubicBezTo>
                    <a:cubicBezTo>
                      <a:pt x="2580708" y="2044374"/>
                      <a:pt x="2580708" y="2055022"/>
                      <a:pt x="2579457" y="2070994"/>
                    </a:cubicBezTo>
                    <a:cubicBezTo>
                      <a:pt x="2578207" y="2093620"/>
                      <a:pt x="2580708" y="2126895"/>
                      <a:pt x="2560702" y="2152183"/>
                    </a:cubicBezTo>
                    <a:cubicBezTo>
                      <a:pt x="2521942" y="2200098"/>
                      <a:pt x="2359397" y="2255999"/>
                      <a:pt x="2295630" y="2271970"/>
                    </a:cubicBezTo>
                    <a:cubicBezTo>
                      <a:pt x="2263121" y="2279956"/>
                      <a:pt x="2241865" y="2281287"/>
                      <a:pt x="2216858" y="2275963"/>
                    </a:cubicBezTo>
                    <a:cubicBezTo>
                      <a:pt x="2191851" y="2270639"/>
                      <a:pt x="2165594" y="2257330"/>
                      <a:pt x="2145589" y="2240027"/>
                    </a:cubicBezTo>
                    <a:cubicBezTo>
                      <a:pt x="2125583" y="2222725"/>
                      <a:pt x="2108078" y="2193443"/>
                      <a:pt x="2098075" y="2173479"/>
                    </a:cubicBezTo>
                    <a:cubicBezTo>
                      <a:pt x="2091824" y="2158838"/>
                      <a:pt x="2088073" y="2149521"/>
                      <a:pt x="2086822" y="2133549"/>
                    </a:cubicBezTo>
                    <a:cubicBezTo>
                      <a:pt x="2084322" y="2110923"/>
                      <a:pt x="2085572" y="2074986"/>
                      <a:pt x="2093074" y="2049698"/>
                    </a:cubicBezTo>
                    <a:cubicBezTo>
                      <a:pt x="2100576" y="2024410"/>
                      <a:pt x="2116831" y="1997790"/>
                      <a:pt x="2134335" y="1979156"/>
                    </a:cubicBezTo>
                    <a:cubicBezTo>
                      <a:pt x="2153091" y="1960523"/>
                      <a:pt x="2173096" y="1943220"/>
                      <a:pt x="2201854" y="1936565"/>
                    </a:cubicBezTo>
                    <a:cubicBezTo>
                      <a:pt x="2241865" y="1925917"/>
                      <a:pt x="2339392" y="1973833"/>
                      <a:pt x="2358147" y="1948544"/>
                    </a:cubicBezTo>
                    <a:cubicBezTo>
                      <a:pt x="2378152" y="1920594"/>
                      <a:pt x="2289378" y="1819440"/>
                      <a:pt x="2301881" y="1762208"/>
                    </a:cubicBezTo>
                    <a:cubicBezTo>
                      <a:pt x="2315635" y="1700983"/>
                      <a:pt x="2391906" y="1625118"/>
                      <a:pt x="2453173" y="1597167"/>
                    </a:cubicBezTo>
                    <a:cubicBezTo>
                      <a:pt x="2514440" y="1569217"/>
                      <a:pt x="2614467" y="1583858"/>
                      <a:pt x="2666982" y="1590512"/>
                    </a:cubicBezTo>
                    <a:cubicBezTo>
                      <a:pt x="2699490" y="1594505"/>
                      <a:pt x="2723247" y="1601160"/>
                      <a:pt x="2743253" y="1610477"/>
                    </a:cubicBezTo>
                    <a:cubicBezTo>
                      <a:pt x="2757006" y="1617132"/>
                      <a:pt x="2764508" y="1622456"/>
                      <a:pt x="2775761" y="1634434"/>
                    </a:cubicBezTo>
                    <a:cubicBezTo>
                      <a:pt x="2790765" y="1650406"/>
                      <a:pt x="2812021" y="1678356"/>
                      <a:pt x="2820774" y="1703645"/>
                    </a:cubicBezTo>
                    <a:cubicBezTo>
                      <a:pt x="2829526" y="1728934"/>
                      <a:pt x="2832027" y="1759546"/>
                      <a:pt x="2829526" y="1786165"/>
                    </a:cubicBezTo>
                    <a:cubicBezTo>
                      <a:pt x="2827025" y="1812785"/>
                      <a:pt x="2815772" y="1842066"/>
                      <a:pt x="2802018" y="1864693"/>
                    </a:cubicBezTo>
                    <a:cubicBezTo>
                      <a:pt x="2787015" y="1887319"/>
                      <a:pt x="2765759" y="1907284"/>
                      <a:pt x="2743253" y="1920594"/>
                    </a:cubicBezTo>
                    <a:cubicBezTo>
                      <a:pt x="2720746" y="1932572"/>
                      <a:pt x="2693239" y="1927249"/>
                      <a:pt x="2666982" y="1940558"/>
                    </a:cubicBezTo>
                    <a:cubicBezTo>
                      <a:pt x="2631972" y="1957861"/>
                      <a:pt x="2586960" y="1991135"/>
                      <a:pt x="2555701" y="2025740"/>
                    </a:cubicBezTo>
                    <a:cubicBezTo>
                      <a:pt x="2524442" y="2059015"/>
                      <a:pt x="2514440" y="2105599"/>
                      <a:pt x="2480681" y="2144197"/>
                    </a:cubicBezTo>
                    <a:cubicBezTo>
                      <a:pt x="2438169" y="2192112"/>
                      <a:pt x="2361898" y="2234703"/>
                      <a:pt x="2310634" y="2281287"/>
                    </a:cubicBezTo>
                    <a:cubicBezTo>
                      <a:pt x="2264371" y="2322548"/>
                      <a:pt x="2231862" y="2355822"/>
                      <a:pt x="2186850" y="2409061"/>
                    </a:cubicBezTo>
                    <a:cubicBezTo>
                      <a:pt x="2125583" y="2482264"/>
                      <a:pt x="2034308" y="2604714"/>
                      <a:pt x="1984294" y="2685903"/>
                    </a:cubicBezTo>
                    <a:cubicBezTo>
                      <a:pt x="1949285" y="2744466"/>
                      <a:pt x="1925528" y="2789719"/>
                      <a:pt x="1905523" y="2845620"/>
                    </a:cubicBezTo>
                    <a:cubicBezTo>
                      <a:pt x="1885517" y="2900190"/>
                      <a:pt x="1885517" y="3010660"/>
                      <a:pt x="1863011" y="3014653"/>
                    </a:cubicBezTo>
                    <a:cubicBezTo>
                      <a:pt x="1839254" y="3018646"/>
                      <a:pt x="1759233" y="2909506"/>
                      <a:pt x="1764234" y="2865584"/>
                    </a:cubicBezTo>
                    <a:cubicBezTo>
                      <a:pt x="1769235" y="2822993"/>
                      <a:pt x="1825501" y="2792381"/>
                      <a:pt x="1880516" y="2753783"/>
                    </a:cubicBezTo>
                    <a:cubicBezTo>
                      <a:pt x="1979293" y="2683241"/>
                      <a:pt x="2241865" y="2587411"/>
                      <a:pt x="2333140" y="2524855"/>
                    </a:cubicBezTo>
                    <a:cubicBezTo>
                      <a:pt x="2378152" y="2494243"/>
                      <a:pt x="2394407" y="2460969"/>
                      <a:pt x="2424415" y="2442335"/>
                    </a:cubicBezTo>
                    <a:cubicBezTo>
                      <a:pt x="2446921" y="2427694"/>
                      <a:pt x="2466927" y="2415715"/>
                      <a:pt x="2491934" y="2414385"/>
                    </a:cubicBezTo>
                    <a:cubicBezTo>
                      <a:pt x="2521942" y="2411723"/>
                      <a:pt x="2569455" y="2423701"/>
                      <a:pt x="2595712" y="2439673"/>
                    </a:cubicBezTo>
                    <a:cubicBezTo>
                      <a:pt x="2616968" y="2452983"/>
                      <a:pt x="2634473" y="2472947"/>
                      <a:pt x="2644475" y="2496905"/>
                    </a:cubicBezTo>
                    <a:cubicBezTo>
                      <a:pt x="2656979" y="2526186"/>
                      <a:pt x="2665731" y="2575432"/>
                      <a:pt x="2658229" y="2610038"/>
                    </a:cubicBezTo>
                    <a:cubicBezTo>
                      <a:pt x="2650727" y="2644643"/>
                      <a:pt x="2630722" y="2688565"/>
                      <a:pt x="2598213" y="2703206"/>
                    </a:cubicBezTo>
                    <a:cubicBezTo>
                      <a:pt x="2554451" y="2724501"/>
                      <a:pt x="2460675" y="2675255"/>
                      <a:pt x="2398158" y="2673924"/>
                    </a:cubicBezTo>
                    <a:cubicBezTo>
                      <a:pt x="2341892" y="2672593"/>
                      <a:pt x="2310634" y="2685903"/>
                      <a:pt x="2239364" y="2689896"/>
                    </a:cubicBezTo>
                    <a:cubicBezTo>
                      <a:pt x="2090574" y="2696551"/>
                      <a:pt x="1692964" y="2671262"/>
                      <a:pt x="1554176" y="2687234"/>
                    </a:cubicBezTo>
                    <a:cubicBezTo>
                      <a:pt x="1491659" y="2693889"/>
                      <a:pt x="1441646" y="2700544"/>
                      <a:pt x="1421640" y="2719177"/>
                    </a:cubicBezTo>
                    <a:cubicBezTo>
                      <a:pt x="1411637" y="2728494"/>
                      <a:pt x="1416639" y="2741804"/>
                      <a:pt x="1409136" y="2753783"/>
                    </a:cubicBezTo>
                    <a:cubicBezTo>
                      <a:pt x="1397883" y="2771085"/>
                      <a:pt x="1375377" y="2793712"/>
                      <a:pt x="1355372" y="2804360"/>
                    </a:cubicBezTo>
                    <a:cubicBezTo>
                      <a:pt x="1334116" y="2816338"/>
                      <a:pt x="1310359" y="2822993"/>
                      <a:pt x="1285353" y="2821662"/>
                    </a:cubicBezTo>
                    <a:cubicBezTo>
                      <a:pt x="1254094" y="2819000"/>
                      <a:pt x="1209082" y="2800367"/>
                      <a:pt x="1185325" y="2780402"/>
                    </a:cubicBezTo>
                    <a:cubicBezTo>
                      <a:pt x="1165320" y="2764430"/>
                      <a:pt x="1154066" y="2740473"/>
                      <a:pt x="1145314" y="2717846"/>
                    </a:cubicBezTo>
                    <a:cubicBezTo>
                      <a:pt x="1136562" y="2693889"/>
                      <a:pt x="1134061" y="2672593"/>
                      <a:pt x="1136562" y="2640650"/>
                    </a:cubicBezTo>
                    <a:cubicBezTo>
                      <a:pt x="1141563" y="2586080"/>
                      <a:pt x="1155317" y="2463630"/>
                      <a:pt x="1200329" y="2419708"/>
                    </a:cubicBezTo>
                    <a:cubicBezTo>
                      <a:pt x="1244091" y="2377117"/>
                      <a:pt x="1330365" y="2361146"/>
                      <a:pt x="1400384" y="2373124"/>
                    </a:cubicBezTo>
                    <a:cubicBezTo>
                      <a:pt x="1491659" y="2389096"/>
                      <a:pt x="1610442" y="2527517"/>
                      <a:pt x="1694215" y="2563453"/>
                    </a:cubicBezTo>
                    <a:cubicBezTo>
                      <a:pt x="1750480" y="2587411"/>
                      <a:pt x="1792992" y="2595397"/>
                      <a:pt x="1844256" y="2598059"/>
                    </a:cubicBezTo>
                    <a:cubicBezTo>
                      <a:pt x="1895520" y="2600721"/>
                      <a:pt x="1948034" y="2591404"/>
                      <a:pt x="2000549" y="2575432"/>
                    </a:cubicBezTo>
                    <a:cubicBezTo>
                      <a:pt x="2060565" y="2556799"/>
                      <a:pt x="2115580" y="2522193"/>
                      <a:pt x="2185600" y="2484926"/>
                    </a:cubicBezTo>
                    <a:cubicBezTo>
                      <a:pt x="2279375" y="2434349"/>
                      <a:pt x="2431917" y="2345174"/>
                      <a:pt x="2509438" y="2290604"/>
                    </a:cubicBezTo>
                    <a:cubicBezTo>
                      <a:pt x="2555701" y="2257330"/>
                      <a:pt x="2570705" y="2234703"/>
                      <a:pt x="2615717" y="2202760"/>
                    </a:cubicBezTo>
                    <a:cubicBezTo>
                      <a:pt x="2684486" y="2153514"/>
                      <a:pt x="2819523" y="2021747"/>
                      <a:pt x="2885791" y="2031064"/>
                    </a:cubicBezTo>
                    <a:cubicBezTo>
                      <a:pt x="2930804" y="2036388"/>
                      <a:pt x="2983318" y="2098944"/>
                      <a:pt x="2987069" y="2138873"/>
                    </a:cubicBezTo>
                    <a:cubicBezTo>
                      <a:pt x="2992071" y="2178802"/>
                      <a:pt x="2955811" y="2236034"/>
                      <a:pt x="2909548" y="2271970"/>
                    </a:cubicBezTo>
                    <a:cubicBezTo>
                      <a:pt x="2829526" y="2333195"/>
                      <a:pt x="2599463" y="2343843"/>
                      <a:pt x="2484431" y="2378448"/>
                    </a:cubicBezTo>
                    <a:cubicBezTo>
                      <a:pt x="2405660" y="2402406"/>
                      <a:pt x="2331889" y="2471616"/>
                      <a:pt x="2285627" y="2448990"/>
                    </a:cubicBezTo>
                    <a:cubicBezTo>
                      <a:pt x="2238114" y="2425032"/>
                      <a:pt x="2180598" y="2278625"/>
                      <a:pt x="2206855" y="2230710"/>
                    </a:cubicBezTo>
                    <a:cubicBezTo>
                      <a:pt x="2243115" y="2165493"/>
                      <a:pt x="2508188" y="2197436"/>
                      <a:pt x="2616968" y="2176140"/>
                    </a:cubicBezTo>
                    <a:cubicBezTo>
                      <a:pt x="2690738" y="2161500"/>
                      <a:pt x="2740752" y="2146859"/>
                      <a:pt x="2800768" y="2128225"/>
                    </a:cubicBezTo>
                    <a:cubicBezTo>
                      <a:pt x="2858284" y="2109592"/>
                      <a:pt x="2918301" y="2093620"/>
                      <a:pt x="2969564" y="2064339"/>
                    </a:cubicBezTo>
                    <a:cubicBezTo>
                      <a:pt x="3018328" y="2036388"/>
                      <a:pt x="3102101" y="1989804"/>
                      <a:pt x="3100850" y="1957861"/>
                    </a:cubicBezTo>
                    <a:cubicBezTo>
                      <a:pt x="3099600" y="1927249"/>
                      <a:pt x="3020829" y="1876672"/>
                      <a:pt x="2973316" y="1874010"/>
                    </a:cubicBezTo>
                    <a:cubicBezTo>
                      <a:pt x="2915800" y="1870017"/>
                      <a:pt x="2843280" y="1929910"/>
                      <a:pt x="2777012" y="1972502"/>
                    </a:cubicBezTo>
                    <a:cubicBezTo>
                      <a:pt x="2699490" y="2023079"/>
                      <a:pt x="2598213" y="2134880"/>
                      <a:pt x="2539447" y="2162831"/>
                    </a:cubicBezTo>
                    <a:cubicBezTo>
                      <a:pt x="2510689" y="2176140"/>
                      <a:pt x="2491934" y="2180133"/>
                      <a:pt x="2468177" y="2178802"/>
                    </a:cubicBezTo>
                    <a:cubicBezTo>
                      <a:pt x="2444420" y="2177471"/>
                      <a:pt x="2419414" y="2172147"/>
                      <a:pt x="2398158" y="2157507"/>
                    </a:cubicBezTo>
                    <a:cubicBezTo>
                      <a:pt x="2371901" y="2138873"/>
                      <a:pt x="2340642" y="2098944"/>
                      <a:pt x="2329389" y="2068332"/>
                    </a:cubicBezTo>
                    <a:cubicBezTo>
                      <a:pt x="2319386" y="2043043"/>
                      <a:pt x="2319386" y="2015093"/>
                      <a:pt x="2323137" y="1989804"/>
                    </a:cubicBezTo>
                    <a:cubicBezTo>
                      <a:pt x="2326888" y="1964516"/>
                      <a:pt x="2329389" y="1951206"/>
                      <a:pt x="2351895" y="1919263"/>
                    </a:cubicBezTo>
                    <a:cubicBezTo>
                      <a:pt x="2438169" y="1796813"/>
                      <a:pt x="3057089" y="1267086"/>
                      <a:pt x="3182123" y="1181904"/>
                    </a:cubicBezTo>
                    <a:cubicBezTo>
                      <a:pt x="3214632" y="1159277"/>
                      <a:pt x="3224635" y="1153953"/>
                      <a:pt x="3248391" y="1148629"/>
                    </a:cubicBezTo>
                    <a:cubicBezTo>
                      <a:pt x="3270897" y="1143305"/>
                      <a:pt x="3298405" y="1143305"/>
                      <a:pt x="3320911" y="1149960"/>
                    </a:cubicBezTo>
                    <a:cubicBezTo>
                      <a:pt x="3343417" y="1156615"/>
                      <a:pt x="3367174" y="1171256"/>
                      <a:pt x="3384679" y="1188559"/>
                    </a:cubicBezTo>
                    <a:cubicBezTo>
                      <a:pt x="3402183" y="1205861"/>
                      <a:pt x="3417188" y="1229819"/>
                      <a:pt x="3424690" y="1253776"/>
                    </a:cubicBezTo>
                    <a:cubicBezTo>
                      <a:pt x="3432191" y="1277734"/>
                      <a:pt x="3435943" y="1305684"/>
                      <a:pt x="3432191" y="1330973"/>
                    </a:cubicBezTo>
                    <a:cubicBezTo>
                      <a:pt x="3428440" y="1356261"/>
                      <a:pt x="3420938" y="1376226"/>
                      <a:pt x="3404684" y="1402845"/>
                    </a:cubicBezTo>
                    <a:cubicBezTo>
                      <a:pt x="3377176" y="1446767"/>
                      <a:pt x="3322161" y="1498675"/>
                      <a:pt x="3263395" y="1553245"/>
                    </a:cubicBezTo>
                    <a:cubicBezTo>
                      <a:pt x="3182123" y="1629111"/>
                      <a:pt x="3048336" y="1720948"/>
                      <a:pt x="2952060" y="1803468"/>
                    </a:cubicBezTo>
                    <a:cubicBezTo>
                      <a:pt x="2864536" y="1878002"/>
                      <a:pt x="2794517" y="2013762"/>
                      <a:pt x="2706993" y="2027071"/>
                    </a:cubicBezTo>
                    <a:cubicBezTo>
                      <a:pt x="2623220" y="2039050"/>
                      <a:pt x="2444421" y="1947213"/>
                      <a:pt x="2441920" y="1896636"/>
                    </a:cubicBezTo>
                    <a:cubicBezTo>
                      <a:pt x="2439419" y="1842066"/>
                      <a:pt x="2619469" y="1794151"/>
                      <a:pt x="2737001" y="1711631"/>
                    </a:cubicBezTo>
                    <a:cubicBezTo>
                      <a:pt x="2925803" y="1579865"/>
                      <a:pt x="3332164" y="1207192"/>
                      <a:pt x="3450946" y="1155284"/>
                    </a:cubicBezTo>
                    <a:cubicBezTo>
                      <a:pt x="3484706" y="1140644"/>
                      <a:pt x="3499710" y="1140644"/>
                      <a:pt x="3523467" y="1143305"/>
                    </a:cubicBezTo>
                    <a:cubicBezTo>
                      <a:pt x="3547223" y="1145967"/>
                      <a:pt x="3572230" y="1153953"/>
                      <a:pt x="3592235" y="1167263"/>
                    </a:cubicBezTo>
                    <a:cubicBezTo>
                      <a:pt x="3612241" y="1180573"/>
                      <a:pt x="3630996" y="1201868"/>
                      <a:pt x="3642249" y="1223164"/>
                    </a:cubicBezTo>
                    <a:cubicBezTo>
                      <a:pt x="3654752" y="1244459"/>
                      <a:pt x="3663505" y="1271079"/>
                      <a:pt x="3663505" y="1297698"/>
                    </a:cubicBezTo>
                    <a:cubicBezTo>
                      <a:pt x="3663505" y="1330973"/>
                      <a:pt x="3656003" y="1364247"/>
                      <a:pt x="3628495" y="1408169"/>
                    </a:cubicBezTo>
                    <a:cubicBezTo>
                      <a:pt x="3560977" y="1515978"/>
                      <a:pt x="3287152" y="1711631"/>
                      <a:pt x="3137110" y="1860700"/>
                    </a:cubicBezTo>
                    <a:cubicBezTo>
                      <a:pt x="3002074" y="1995128"/>
                      <a:pt x="2859534" y="2208084"/>
                      <a:pt x="2767009" y="2259992"/>
                    </a:cubicBezTo>
                    <a:cubicBezTo>
                      <a:pt x="2724497" y="2283949"/>
                      <a:pt x="2691988" y="2286611"/>
                      <a:pt x="2658229" y="2279956"/>
                    </a:cubicBezTo>
                    <a:cubicBezTo>
                      <a:pt x="2624470" y="2273301"/>
                      <a:pt x="2584459" y="2248013"/>
                      <a:pt x="2563203" y="2218732"/>
                    </a:cubicBezTo>
                    <a:cubicBezTo>
                      <a:pt x="2541947" y="2189450"/>
                      <a:pt x="2528194" y="2142866"/>
                      <a:pt x="2530694" y="2106930"/>
                    </a:cubicBezTo>
                    <a:cubicBezTo>
                      <a:pt x="2533195" y="2069663"/>
                      <a:pt x="2551950" y="2028402"/>
                      <a:pt x="2576957" y="1999121"/>
                    </a:cubicBezTo>
                    <a:cubicBezTo>
                      <a:pt x="2604464" y="1967178"/>
                      <a:pt x="2641975" y="1963185"/>
                      <a:pt x="2693239" y="1928579"/>
                    </a:cubicBezTo>
                    <a:cubicBezTo>
                      <a:pt x="2802018" y="1855376"/>
                      <a:pt x="3059589" y="1662385"/>
                      <a:pt x="3188375" y="1563893"/>
                    </a:cubicBezTo>
                    <a:cubicBezTo>
                      <a:pt x="3273398" y="1498675"/>
                      <a:pt x="3312158" y="1470725"/>
                      <a:pt x="3397182" y="1398852"/>
                    </a:cubicBezTo>
                    <a:cubicBezTo>
                      <a:pt x="3542222" y="1276403"/>
                      <a:pt x="3849806" y="955638"/>
                      <a:pt x="3966088" y="882435"/>
                    </a:cubicBezTo>
                    <a:cubicBezTo>
                      <a:pt x="4009850" y="854484"/>
                      <a:pt x="4033606" y="841175"/>
                      <a:pt x="4067366" y="841175"/>
                    </a:cubicBezTo>
                    <a:cubicBezTo>
                      <a:pt x="4101125" y="841175"/>
                      <a:pt x="4144887" y="862470"/>
                      <a:pt x="4169894" y="882435"/>
                    </a:cubicBezTo>
                    <a:cubicBezTo>
                      <a:pt x="4189899" y="899737"/>
                      <a:pt x="4202403" y="922364"/>
                      <a:pt x="4211155" y="946321"/>
                    </a:cubicBezTo>
                    <a:cubicBezTo>
                      <a:pt x="4219908" y="970279"/>
                      <a:pt x="4222408" y="998229"/>
                      <a:pt x="4219908" y="1023518"/>
                    </a:cubicBezTo>
                    <a:cubicBezTo>
                      <a:pt x="4217407" y="1048806"/>
                      <a:pt x="4212405" y="1066109"/>
                      <a:pt x="4194901" y="1096721"/>
                    </a:cubicBezTo>
                    <a:cubicBezTo>
                      <a:pt x="4153639" y="1167263"/>
                      <a:pt x="4016102" y="1296367"/>
                      <a:pt x="3912323" y="1401514"/>
                    </a:cubicBezTo>
                    <a:cubicBezTo>
                      <a:pt x="3792290" y="1521302"/>
                      <a:pt x="3623494" y="1662385"/>
                      <a:pt x="3514714" y="1774187"/>
                    </a:cubicBezTo>
                    <a:cubicBezTo>
                      <a:pt x="3433442" y="1858038"/>
                      <a:pt x="3363423" y="1939227"/>
                      <a:pt x="3310908" y="2007107"/>
                    </a:cubicBezTo>
                    <a:cubicBezTo>
                      <a:pt x="3273398" y="2055022"/>
                      <a:pt x="3252142" y="2104268"/>
                      <a:pt x="3223384" y="2134880"/>
                    </a:cubicBezTo>
                    <a:cubicBezTo>
                      <a:pt x="3203379" y="2156176"/>
                      <a:pt x="3188375" y="2173479"/>
                      <a:pt x="3163368" y="2182795"/>
                    </a:cubicBezTo>
                    <a:cubicBezTo>
                      <a:pt x="3133360" y="2194774"/>
                      <a:pt x="3085846" y="2200098"/>
                      <a:pt x="3053338" y="2188119"/>
                    </a:cubicBezTo>
                    <a:cubicBezTo>
                      <a:pt x="3020829" y="2176140"/>
                      <a:pt x="2984569" y="2145528"/>
                      <a:pt x="2967064" y="2113585"/>
                    </a:cubicBezTo>
                    <a:cubicBezTo>
                      <a:pt x="2949559" y="2081641"/>
                      <a:pt x="2940807" y="2039050"/>
                      <a:pt x="2948309" y="1997790"/>
                    </a:cubicBezTo>
                    <a:cubicBezTo>
                      <a:pt x="2958311" y="1940558"/>
                      <a:pt x="3005824" y="1872679"/>
                      <a:pt x="3055838" y="1806130"/>
                    </a:cubicBezTo>
                    <a:cubicBezTo>
                      <a:pt x="3125857" y="1712962"/>
                      <a:pt x="3235888" y="1614470"/>
                      <a:pt x="3350919" y="1506661"/>
                    </a:cubicBezTo>
                    <a:cubicBezTo>
                      <a:pt x="3500960" y="1366909"/>
                      <a:pt x="3761032" y="1126003"/>
                      <a:pt x="3888567" y="1051468"/>
                    </a:cubicBezTo>
                    <a:cubicBezTo>
                      <a:pt x="3949834" y="1015532"/>
                      <a:pt x="3989844" y="984920"/>
                      <a:pt x="4037357" y="996898"/>
                    </a:cubicBezTo>
                    <a:cubicBezTo>
                      <a:pt x="4097374" y="1011539"/>
                      <a:pt x="4193650" y="1122010"/>
                      <a:pt x="4209905" y="1185897"/>
                    </a:cubicBezTo>
                    <a:cubicBezTo>
                      <a:pt x="4222408" y="1233812"/>
                      <a:pt x="4198652" y="1280396"/>
                      <a:pt x="4178646" y="1332304"/>
                    </a:cubicBezTo>
                    <a:cubicBezTo>
                      <a:pt x="4152389" y="1401514"/>
                      <a:pt x="4104876" y="1473387"/>
                      <a:pt x="4048611" y="1555907"/>
                    </a:cubicBezTo>
                    <a:cubicBezTo>
                      <a:pt x="3968589" y="1673033"/>
                      <a:pt x="3841054" y="1823433"/>
                      <a:pt x="3726022" y="1957861"/>
                    </a:cubicBezTo>
                    <a:cubicBezTo>
                      <a:pt x="3602238" y="2101606"/>
                      <a:pt x="3412186" y="2337188"/>
                      <a:pt x="3329663" y="2390427"/>
                    </a:cubicBezTo>
                    <a:cubicBezTo>
                      <a:pt x="3299655" y="2409061"/>
                      <a:pt x="3285901" y="2413054"/>
                      <a:pt x="3259644" y="2413054"/>
                    </a:cubicBezTo>
                    <a:cubicBezTo>
                      <a:pt x="3228385" y="2413054"/>
                      <a:pt x="3180873" y="2397082"/>
                      <a:pt x="3154615" y="2378448"/>
                    </a:cubicBezTo>
                    <a:cubicBezTo>
                      <a:pt x="3133360" y="2362477"/>
                      <a:pt x="3119606" y="2339850"/>
                      <a:pt x="3109603" y="2315893"/>
                    </a:cubicBezTo>
                    <a:cubicBezTo>
                      <a:pt x="3099600" y="2293266"/>
                      <a:pt x="3093349" y="2265316"/>
                      <a:pt x="3095849" y="2238696"/>
                    </a:cubicBezTo>
                    <a:cubicBezTo>
                      <a:pt x="3099600" y="2205422"/>
                      <a:pt x="3109603" y="2168155"/>
                      <a:pt x="3140862" y="2132218"/>
                    </a:cubicBezTo>
                    <a:cubicBezTo>
                      <a:pt x="3200878" y="2063008"/>
                      <a:pt x="3368424" y="2005776"/>
                      <a:pt x="3495959" y="1924587"/>
                    </a:cubicBezTo>
                    <a:cubicBezTo>
                      <a:pt x="3651002" y="1824764"/>
                      <a:pt x="3889817" y="1637096"/>
                      <a:pt x="3999847" y="1569217"/>
                    </a:cubicBezTo>
                    <a:cubicBezTo>
                      <a:pt x="4051111" y="1538604"/>
                      <a:pt x="4079869" y="1518640"/>
                      <a:pt x="4114879" y="1507992"/>
                    </a:cubicBezTo>
                    <a:cubicBezTo>
                      <a:pt x="4141136" y="1500006"/>
                      <a:pt x="4167393" y="1497344"/>
                      <a:pt x="4187398" y="1498675"/>
                    </a:cubicBezTo>
                    <a:cubicBezTo>
                      <a:pt x="4201152" y="1500006"/>
                      <a:pt x="4209905" y="1502668"/>
                      <a:pt x="4222408" y="1509323"/>
                    </a:cubicBezTo>
                    <a:cubicBezTo>
                      <a:pt x="4239913" y="1518640"/>
                      <a:pt x="4266170" y="1534612"/>
                      <a:pt x="4281174" y="1553245"/>
                    </a:cubicBezTo>
                    <a:cubicBezTo>
                      <a:pt x="4296178" y="1571879"/>
                      <a:pt x="4308682" y="1597167"/>
                      <a:pt x="4313683" y="1621125"/>
                    </a:cubicBezTo>
                    <a:cubicBezTo>
                      <a:pt x="4318684" y="1645082"/>
                      <a:pt x="4318684" y="1674363"/>
                      <a:pt x="4312433" y="1698321"/>
                    </a:cubicBezTo>
                    <a:cubicBezTo>
                      <a:pt x="4306181" y="1722279"/>
                      <a:pt x="4296178" y="1740912"/>
                      <a:pt x="4278674" y="1766201"/>
                    </a:cubicBezTo>
                    <a:cubicBezTo>
                      <a:pt x="4248665" y="1808792"/>
                      <a:pt x="4199902" y="1862031"/>
                      <a:pt x="4136135" y="1920594"/>
                    </a:cubicBezTo>
                    <a:cubicBezTo>
                      <a:pt x="4032356" y="2017755"/>
                      <a:pt x="3823549" y="2181464"/>
                      <a:pt x="3696014" y="2275963"/>
                    </a:cubicBezTo>
                    <a:cubicBezTo>
                      <a:pt x="3602238" y="2345174"/>
                      <a:pt x="3503461" y="2417046"/>
                      <a:pt x="3444695" y="2444997"/>
                    </a:cubicBezTo>
                    <a:cubicBezTo>
                      <a:pt x="3415937" y="2459638"/>
                      <a:pt x="3398432" y="2464962"/>
                      <a:pt x="3374675" y="2466293"/>
                    </a:cubicBezTo>
                    <a:cubicBezTo>
                      <a:pt x="3350919" y="2467623"/>
                      <a:pt x="3323412" y="2460969"/>
                      <a:pt x="3302156" y="2450321"/>
                    </a:cubicBezTo>
                    <a:cubicBezTo>
                      <a:pt x="3280900" y="2439673"/>
                      <a:pt x="3258394" y="2421039"/>
                      <a:pt x="3244640" y="2401075"/>
                    </a:cubicBezTo>
                    <a:cubicBezTo>
                      <a:pt x="3230886" y="2381110"/>
                      <a:pt x="3220884" y="2354491"/>
                      <a:pt x="3217133" y="2329202"/>
                    </a:cubicBezTo>
                    <a:cubicBezTo>
                      <a:pt x="3213381" y="2303914"/>
                      <a:pt x="3218383" y="2271970"/>
                      <a:pt x="3223384" y="2250675"/>
                    </a:cubicBezTo>
                    <a:cubicBezTo>
                      <a:pt x="3227135" y="2236034"/>
                      <a:pt x="3229636" y="2226718"/>
                      <a:pt x="3238388" y="2214739"/>
                    </a:cubicBezTo>
                    <a:cubicBezTo>
                      <a:pt x="3249641" y="2197436"/>
                      <a:pt x="3265896" y="2177471"/>
                      <a:pt x="3292153" y="2160169"/>
                    </a:cubicBezTo>
                    <a:cubicBezTo>
                      <a:pt x="3337165" y="2128225"/>
                      <a:pt x="3417188" y="2108261"/>
                      <a:pt x="3500960" y="2068332"/>
                    </a:cubicBezTo>
                    <a:cubicBezTo>
                      <a:pt x="3629746" y="2005776"/>
                      <a:pt x="3842304" y="1884657"/>
                      <a:pt x="3986094" y="1814116"/>
                    </a:cubicBezTo>
                    <a:cubicBezTo>
                      <a:pt x="4099875" y="1758215"/>
                      <a:pt x="4216157" y="1689004"/>
                      <a:pt x="4293677" y="1673033"/>
                    </a:cubicBezTo>
                    <a:cubicBezTo>
                      <a:pt x="4337440" y="1663716"/>
                      <a:pt x="4371199" y="1665047"/>
                      <a:pt x="4399957" y="1675695"/>
                    </a:cubicBezTo>
                    <a:cubicBezTo>
                      <a:pt x="4423714" y="1683681"/>
                      <a:pt x="4443719" y="1702314"/>
                      <a:pt x="4458723" y="1720948"/>
                    </a:cubicBezTo>
                    <a:cubicBezTo>
                      <a:pt x="4473727" y="1739581"/>
                      <a:pt x="4487481" y="1763539"/>
                      <a:pt x="4491232" y="1790158"/>
                    </a:cubicBezTo>
                    <a:cubicBezTo>
                      <a:pt x="4496233" y="1822102"/>
                      <a:pt x="4491232" y="1872679"/>
                      <a:pt x="4474977" y="1903291"/>
                    </a:cubicBezTo>
                    <a:cubicBezTo>
                      <a:pt x="4458723" y="1933903"/>
                      <a:pt x="4421213" y="1944551"/>
                      <a:pt x="4392455" y="1976495"/>
                    </a:cubicBezTo>
                    <a:cubicBezTo>
                      <a:pt x="4352444" y="2019086"/>
                      <a:pt x="4323686" y="2082972"/>
                      <a:pt x="4263670" y="2145528"/>
                    </a:cubicBezTo>
                    <a:cubicBezTo>
                      <a:pt x="4164892" y="2248013"/>
                      <a:pt x="3933579" y="2427694"/>
                      <a:pt x="3827300" y="2500898"/>
                    </a:cubicBezTo>
                    <a:cubicBezTo>
                      <a:pt x="3771035" y="2539496"/>
                      <a:pt x="3693513" y="2582087"/>
                      <a:pt x="3692263" y="2579425"/>
                    </a:cubicBezTo>
                    <a:cubicBezTo>
                      <a:pt x="3692263" y="2578094"/>
                      <a:pt x="3716019" y="2562123"/>
                      <a:pt x="3714769" y="2560792"/>
                    </a:cubicBezTo>
                    <a:cubicBezTo>
                      <a:pt x="3713519" y="2558130"/>
                      <a:pt x="3667256" y="2587411"/>
                      <a:pt x="3648501" y="2591404"/>
                    </a:cubicBezTo>
                    <a:cubicBezTo>
                      <a:pt x="3634747" y="2594066"/>
                      <a:pt x="3627245" y="2595397"/>
                      <a:pt x="3612241" y="2591404"/>
                    </a:cubicBezTo>
                    <a:cubicBezTo>
                      <a:pt x="3587234" y="2584749"/>
                      <a:pt x="3537220" y="2568777"/>
                      <a:pt x="3514714" y="2542158"/>
                    </a:cubicBezTo>
                    <a:cubicBezTo>
                      <a:pt x="3492208" y="2516869"/>
                      <a:pt x="3477204" y="2468954"/>
                      <a:pt x="3474703" y="2435680"/>
                    </a:cubicBezTo>
                    <a:cubicBezTo>
                      <a:pt x="3472202" y="2409061"/>
                      <a:pt x="3479705" y="2383772"/>
                      <a:pt x="3489707" y="2361146"/>
                    </a:cubicBezTo>
                    <a:cubicBezTo>
                      <a:pt x="3499710" y="2338519"/>
                      <a:pt x="3519715" y="2327871"/>
                      <a:pt x="3535970" y="2301252"/>
                    </a:cubicBezTo>
                    <a:cubicBezTo>
                      <a:pt x="3560977" y="2261323"/>
                      <a:pt x="3590985" y="2196105"/>
                      <a:pt x="3614741" y="2138873"/>
                    </a:cubicBezTo>
                    <a:cubicBezTo>
                      <a:pt x="3639748" y="2078979"/>
                      <a:pt x="3663505" y="2021747"/>
                      <a:pt x="3681009" y="1947213"/>
                    </a:cubicBezTo>
                    <a:cubicBezTo>
                      <a:pt x="3704766" y="1848721"/>
                      <a:pt x="3718520" y="1730264"/>
                      <a:pt x="3728523" y="1598498"/>
                    </a:cubicBezTo>
                    <a:cubicBezTo>
                      <a:pt x="3741026" y="1428134"/>
                      <a:pt x="3671007" y="1068771"/>
                      <a:pt x="3737275" y="1011539"/>
                    </a:cubicBezTo>
                    <a:cubicBezTo>
                      <a:pt x="3774785" y="979596"/>
                      <a:pt x="3894818" y="1007546"/>
                      <a:pt x="3909823" y="1046144"/>
                    </a:cubicBezTo>
                    <a:cubicBezTo>
                      <a:pt x="3934829" y="1110031"/>
                      <a:pt x="3711018" y="1380219"/>
                      <a:pt x="3654752" y="1452091"/>
                    </a:cubicBezTo>
                    <a:cubicBezTo>
                      <a:pt x="3632246" y="1481373"/>
                      <a:pt x="3624744" y="1494682"/>
                      <a:pt x="3600988" y="1507992"/>
                    </a:cubicBezTo>
                    <a:cubicBezTo>
                      <a:pt x="3572230" y="1523964"/>
                      <a:pt x="3522216" y="1531950"/>
                      <a:pt x="3490957" y="1527957"/>
                    </a:cubicBezTo>
                    <a:cubicBezTo>
                      <a:pt x="3464701" y="1523964"/>
                      <a:pt x="3440944" y="1509323"/>
                      <a:pt x="3422189" y="1493351"/>
                    </a:cubicBezTo>
                    <a:cubicBezTo>
                      <a:pt x="3403434" y="1477380"/>
                      <a:pt x="3387179" y="1453422"/>
                      <a:pt x="3377176" y="1429465"/>
                    </a:cubicBezTo>
                    <a:cubicBezTo>
                      <a:pt x="3367174" y="1405507"/>
                      <a:pt x="3362172" y="1376226"/>
                      <a:pt x="3364673" y="1349606"/>
                    </a:cubicBezTo>
                    <a:cubicBezTo>
                      <a:pt x="3367174" y="1324318"/>
                      <a:pt x="3369674" y="1304353"/>
                      <a:pt x="3388429" y="1273741"/>
                    </a:cubicBezTo>
                    <a:cubicBezTo>
                      <a:pt x="3429691" y="1205861"/>
                      <a:pt x="3589735" y="1090066"/>
                      <a:pt x="3671007" y="998229"/>
                    </a:cubicBezTo>
                    <a:cubicBezTo>
                      <a:pt x="3742277" y="917040"/>
                      <a:pt x="3817297" y="791929"/>
                      <a:pt x="3853557" y="754661"/>
                    </a:cubicBezTo>
                    <a:cubicBezTo>
                      <a:pt x="3866061" y="741352"/>
                      <a:pt x="3871062" y="737359"/>
                      <a:pt x="3883565" y="730704"/>
                    </a:cubicBezTo>
                    <a:cubicBezTo>
                      <a:pt x="3901070" y="721387"/>
                      <a:pt x="3928578" y="709408"/>
                      <a:pt x="3954835" y="710739"/>
                    </a:cubicBezTo>
                    <a:cubicBezTo>
                      <a:pt x="3986094" y="712070"/>
                      <a:pt x="4032356" y="730704"/>
                      <a:pt x="4057363" y="750668"/>
                    </a:cubicBezTo>
                    <a:cubicBezTo>
                      <a:pt x="4077369" y="766640"/>
                      <a:pt x="4091122" y="790598"/>
                      <a:pt x="4099875" y="814555"/>
                    </a:cubicBezTo>
                    <a:cubicBezTo>
                      <a:pt x="4108627" y="838513"/>
                      <a:pt x="4114879" y="857146"/>
                      <a:pt x="4109877" y="891752"/>
                    </a:cubicBezTo>
                    <a:cubicBezTo>
                      <a:pt x="4098624" y="971610"/>
                      <a:pt x="3994846" y="1207192"/>
                      <a:pt x="3949833" y="1275072"/>
                    </a:cubicBezTo>
                    <a:cubicBezTo>
                      <a:pt x="3929828" y="1304353"/>
                      <a:pt x="3916074" y="1317663"/>
                      <a:pt x="3894818" y="1329642"/>
                    </a:cubicBezTo>
                    <a:cubicBezTo>
                      <a:pt x="3873563" y="1342951"/>
                      <a:pt x="3848556" y="1352268"/>
                      <a:pt x="3822298" y="1350937"/>
                    </a:cubicBezTo>
                    <a:cubicBezTo>
                      <a:pt x="3789790" y="1349606"/>
                      <a:pt x="3742277" y="1332304"/>
                      <a:pt x="3717270" y="1312339"/>
                    </a:cubicBezTo>
                    <a:cubicBezTo>
                      <a:pt x="3696014" y="1295036"/>
                      <a:pt x="3682260" y="1271079"/>
                      <a:pt x="3673508" y="1247121"/>
                    </a:cubicBezTo>
                    <a:cubicBezTo>
                      <a:pt x="3664755" y="1223164"/>
                      <a:pt x="3661004" y="1189889"/>
                      <a:pt x="3662254" y="1168594"/>
                    </a:cubicBezTo>
                    <a:cubicBezTo>
                      <a:pt x="3662254" y="1152622"/>
                      <a:pt x="3662254" y="1143305"/>
                      <a:pt x="3671007" y="1128665"/>
                    </a:cubicBezTo>
                    <a:cubicBezTo>
                      <a:pt x="3689762" y="1099383"/>
                      <a:pt x="3771035" y="1068771"/>
                      <a:pt x="3806044" y="1030173"/>
                    </a:cubicBezTo>
                    <a:cubicBezTo>
                      <a:pt x="3837303" y="995567"/>
                      <a:pt x="3843554" y="951645"/>
                      <a:pt x="3874813" y="909054"/>
                    </a:cubicBezTo>
                    <a:cubicBezTo>
                      <a:pt x="3916074" y="853153"/>
                      <a:pt x="3972340" y="767971"/>
                      <a:pt x="4042359" y="732035"/>
                    </a:cubicBezTo>
                    <a:cubicBezTo>
                      <a:pt x="4118630" y="693437"/>
                      <a:pt x="4262419" y="668148"/>
                      <a:pt x="4323686" y="700091"/>
                    </a:cubicBezTo>
                    <a:cubicBezTo>
                      <a:pt x="4367448" y="722718"/>
                      <a:pt x="4378701" y="778619"/>
                      <a:pt x="4403708" y="835851"/>
                    </a:cubicBezTo>
                    <a:cubicBezTo>
                      <a:pt x="4439968" y="921033"/>
                      <a:pt x="4476228" y="1054130"/>
                      <a:pt x="4499984" y="1173918"/>
                    </a:cubicBezTo>
                    <a:cubicBezTo>
                      <a:pt x="4526242" y="1303022"/>
                      <a:pt x="4547498" y="1472056"/>
                      <a:pt x="4551248" y="1586519"/>
                    </a:cubicBezTo>
                    <a:cubicBezTo>
                      <a:pt x="4553749" y="1667709"/>
                      <a:pt x="4551248" y="1732927"/>
                      <a:pt x="4539995" y="1794151"/>
                    </a:cubicBezTo>
                    <a:cubicBezTo>
                      <a:pt x="4529993" y="1846059"/>
                      <a:pt x="4513738" y="1889981"/>
                      <a:pt x="4493732" y="1933903"/>
                    </a:cubicBezTo>
                    <a:cubicBezTo>
                      <a:pt x="4473727" y="1977825"/>
                      <a:pt x="4452471" y="2016424"/>
                      <a:pt x="4421213" y="2056353"/>
                    </a:cubicBezTo>
                    <a:cubicBezTo>
                      <a:pt x="4384953" y="2101606"/>
                      <a:pt x="4333689" y="2152183"/>
                      <a:pt x="4287426" y="2186788"/>
                    </a:cubicBezTo>
                    <a:cubicBezTo>
                      <a:pt x="4246165" y="2217400"/>
                      <a:pt x="4207404" y="2229379"/>
                      <a:pt x="4161141" y="2259992"/>
                    </a:cubicBezTo>
                    <a:cubicBezTo>
                      <a:pt x="4098624" y="2301252"/>
                      <a:pt x="4003598" y="2399744"/>
                      <a:pt x="3948583" y="2419708"/>
                    </a:cubicBezTo>
                    <a:cubicBezTo>
                      <a:pt x="3918575" y="2430356"/>
                      <a:pt x="3898569" y="2430356"/>
                      <a:pt x="3873563" y="2423701"/>
                    </a:cubicBezTo>
                    <a:cubicBezTo>
                      <a:pt x="3842304" y="2415715"/>
                      <a:pt x="3801042" y="2386434"/>
                      <a:pt x="3779787" y="2361146"/>
                    </a:cubicBezTo>
                    <a:cubicBezTo>
                      <a:pt x="3762282" y="2339850"/>
                      <a:pt x="3753530" y="2313230"/>
                      <a:pt x="3749778" y="2287942"/>
                    </a:cubicBezTo>
                    <a:cubicBezTo>
                      <a:pt x="3746028" y="2262654"/>
                      <a:pt x="3747278" y="2232041"/>
                      <a:pt x="3754780" y="2208084"/>
                    </a:cubicBezTo>
                    <a:cubicBezTo>
                      <a:pt x="3762282" y="2182795"/>
                      <a:pt x="3779787" y="2176140"/>
                      <a:pt x="3794791" y="2140204"/>
                    </a:cubicBezTo>
                    <a:cubicBezTo>
                      <a:pt x="3837303" y="2039050"/>
                      <a:pt x="3936080" y="1691666"/>
                      <a:pt x="3964837" y="1517309"/>
                    </a:cubicBezTo>
                    <a:cubicBezTo>
                      <a:pt x="3984843" y="1396190"/>
                      <a:pt x="4002348" y="1229819"/>
                      <a:pt x="3984843" y="1203199"/>
                    </a:cubicBezTo>
                    <a:cubicBezTo>
                      <a:pt x="3981092" y="1196544"/>
                      <a:pt x="3972340" y="1203199"/>
                      <a:pt x="3968588" y="1197875"/>
                    </a:cubicBezTo>
                    <a:cubicBezTo>
                      <a:pt x="3959836" y="1187228"/>
                      <a:pt x="3954835" y="1147298"/>
                      <a:pt x="3956085" y="1122010"/>
                    </a:cubicBezTo>
                    <a:cubicBezTo>
                      <a:pt x="3957336" y="1096721"/>
                      <a:pt x="3966088" y="1070102"/>
                      <a:pt x="3978591" y="1048806"/>
                    </a:cubicBezTo>
                    <a:cubicBezTo>
                      <a:pt x="3991095" y="1027511"/>
                      <a:pt x="4011101" y="1007546"/>
                      <a:pt x="4031105" y="994236"/>
                    </a:cubicBezTo>
                    <a:cubicBezTo>
                      <a:pt x="4051111" y="980927"/>
                      <a:pt x="4076118" y="972941"/>
                      <a:pt x="4099875" y="971610"/>
                    </a:cubicBezTo>
                    <a:cubicBezTo>
                      <a:pt x="4123631" y="970279"/>
                      <a:pt x="4149888" y="975603"/>
                      <a:pt x="4171144" y="986251"/>
                    </a:cubicBezTo>
                    <a:cubicBezTo>
                      <a:pt x="4192400" y="996898"/>
                      <a:pt x="4214906" y="1019525"/>
                      <a:pt x="4228660" y="1035497"/>
                    </a:cubicBezTo>
                    <a:cubicBezTo>
                      <a:pt x="4237412" y="1046144"/>
                      <a:pt x="4242414" y="1052799"/>
                      <a:pt x="4247415" y="1068771"/>
                    </a:cubicBezTo>
                    <a:cubicBezTo>
                      <a:pt x="4258668" y="1104707"/>
                      <a:pt x="4252416" y="1188559"/>
                      <a:pt x="4267421" y="1249783"/>
                    </a:cubicBezTo>
                    <a:cubicBezTo>
                      <a:pt x="4283675" y="1316332"/>
                      <a:pt x="4334939" y="1400183"/>
                      <a:pt x="4346192" y="1453422"/>
                    </a:cubicBezTo>
                    <a:cubicBezTo>
                      <a:pt x="4353694" y="1485365"/>
                      <a:pt x="4353694" y="1511985"/>
                      <a:pt x="4351193" y="1533280"/>
                    </a:cubicBezTo>
                    <a:cubicBezTo>
                      <a:pt x="4349943" y="1549252"/>
                      <a:pt x="4346192" y="1558569"/>
                      <a:pt x="4339941" y="1571879"/>
                    </a:cubicBezTo>
                    <a:cubicBezTo>
                      <a:pt x="4329938" y="1590512"/>
                      <a:pt x="4313683" y="1618463"/>
                      <a:pt x="4292428" y="1634434"/>
                    </a:cubicBezTo>
                    <a:cubicBezTo>
                      <a:pt x="4266170" y="1653068"/>
                      <a:pt x="4218657" y="1669040"/>
                      <a:pt x="4187398" y="1669040"/>
                    </a:cubicBezTo>
                    <a:cubicBezTo>
                      <a:pt x="4161141" y="1669040"/>
                      <a:pt x="4137385" y="1661054"/>
                      <a:pt x="4116129" y="1645082"/>
                    </a:cubicBezTo>
                    <a:cubicBezTo>
                      <a:pt x="4089872" y="1625118"/>
                      <a:pt x="4066115" y="1546590"/>
                      <a:pt x="4047360" y="1551914"/>
                    </a:cubicBezTo>
                    <a:cubicBezTo>
                      <a:pt x="4011101" y="1561231"/>
                      <a:pt x="3992345" y="1858038"/>
                      <a:pt x="3979842" y="1960523"/>
                    </a:cubicBezTo>
                    <a:cubicBezTo>
                      <a:pt x="3972340" y="2021747"/>
                      <a:pt x="3978591" y="2059015"/>
                      <a:pt x="3969839" y="2106930"/>
                    </a:cubicBezTo>
                    <a:cubicBezTo>
                      <a:pt x="3961087" y="2154845"/>
                      <a:pt x="3939831" y="2248013"/>
                      <a:pt x="3929828" y="2246682"/>
                    </a:cubicBezTo>
                    <a:cubicBezTo>
                      <a:pt x="3919825" y="2245351"/>
                      <a:pt x="3906071" y="2086965"/>
                      <a:pt x="3912323" y="2085634"/>
                    </a:cubicBezTo>
                    <a:cubicBezTo>
                      <a:pt x="3918575" y="2084303"/>
                      <a:pt x="3962337" y="2178802"/>
                      <a:pt x="3966088" y="2233372"/>
                    </a:cubicBezTo>
                    <a:cubicBezTo>
                      <a:pt x="3971089" y="2299921"/>
                      <a:pt x="3943581" y="2398413"/>
                      <a:pt x="3917325" y="2458307"/>
                    </a:cubicBezTo>
                    <a:cubicBezTo>
                      <a:pt x="3897319" y="2504891"/>
                      <a:pt x="3852307" y="2576763"/>
                      <a:pt x="3838553" y="2571439"/>
                    </a:cubicBezTo>
                    <a:cubicBezTo>
                      <a:pt x="3822298" y="2566116"/>
                      <a:pt x="3812296" y="2403737"/>
                      <a:pt x="3838553" y="2385103"/>
                    </a:cubicBezTo>
                    <a:cubicBezTo>
                      <a:pt x="3863560" y="2366470"/>
                      <a:pt x="3963587" y="2409061"/>
                      <a:pt x="3987343" y="2447659"/>
                    </a:cubicBezTo>
                    <a:cubicBezTo>
                      <a:pt x="4011101" y="2487588"/>
                      <a:pt x="4003598" y="2566116"/>
                      <a:pt x="3978591" y="2626009"/>
                    </a:cubicBezTo>
                    <a:cubicBezTo>
                      <a:pt x="3942331" y="2713853"/>
                      <a:pt x="3764783" y="2906844"/>
                      <a:pt x="3732274" y="2893535"/>
                    </a:cubicBezTo>
                    <a:cubicBezTo>
                      <a:pt x="3712268" y="2885549"/>
                      <a:pt x="3722271" y="2797705"/>
                      <a:pt x="3728523" y="2751121"/>
                    </a:cubicBezTo>
                    <a:cubicBezTo>
                      <a:pt x="3734774" y="2703206"/>
                      <a:pt x="3738525" y="2647305"/>
                      <a:pt x="3773535" y="2611368"/>
                    </a:cubicBezTo>
                    <a:cubicBezTo>
                      <a:pt x="3822298" y="2560792"/>
                      <a:pt x="3949833" y="2555468"/>
                      <a:pt x="4038608" y="2522193"/>
                    </a:cubicBezTo>
                    <a:cubicBezTo>
                      <a:pt x="4131133" y="2487588"/>
                      <a:pt x="4236162" y="2430356"/>
                      <a:pt x="4316184" y="2405068"/>
                    </a:cubicBezTo>
                    <a:cubicBezTo>
                      <a:pt x="4373700" y="2386434"/>
                      <a:pt x="4403708" y="2390427"/>
                      <a:pt x="4469976" y="2373124"/>
                    </a:cubicBezTo>
                    <a:cubicBezTo>
                      <a:pt x="4600011" y="2338519"/>
                      <a:pt x="4881339" y="2248013"/>
                      <a:pt x="5033881" y="2192112"/>
                    </a:cubicBezTo>
                    <a:cubicBezTo>
                      <a:pt x="5140160" y="2152183"/>
                      <a:pt x="5208929" y="2106930"/>
                      <a:pt x="5301454" y="2080310"/>
                    </a:cubicBezTo>
                    <a:cubicBezTo>
                      <a:pt x="5393979" y="2053691"/>
                      <a:pt x="5492757" y="2057684"/>
                      <a:pt x="5587783" y="2033726"/>
                    </a:cubicBezTo>
                    <a:cubicBezTo>
                      <a:pt x="5686560" y="2009769"/>
                      <a:pt x="5874112" y="1977825"/>
                      <a:pt x="5881613" y="1936565"/>
                    </a:cubicBezTo>
                    <a:cubicBezTo>
                      <a:pt x="5886615" y="1907284"/>
                      <a:pt x="5804092" y="1859369"/>
                      <a:pt x="5760330" y="1835411"/>
                    </a:cubicBezTo>
                    <a:cubicBezTo>
                      <a:pt x="5719069" y="1812785"/>
                      <a:pt x="5672806" y="1816778"/>
                      <a:pt x="5630295" y="1794151"/>
                    </a:cubicBezTo>
                    <a:cubicBezTo>
                      <a:pt x="5580281" y="1767532"/>
                      <a:pt x="5476502" y="1694328"/>
                      <a:pt x="5481503" y="1679688"/>
                    </a:cubicBezTo>
                    <a:cubicBezTo>
                      <a:pt x="5486505" y="1667709"/>
                      <a:pt x="5581531" y="1716955"/>
                      <a:pt x="5617791" y="1695659"/>
                    </a:cubicBezTo>
                    <a:cubicBezTo>
                      <a:pt x="5661553" y="1669040"/>
                      <a:pt x="5664053" y="1501337"/>
                      <a:pt x="5705315" y="1493351"/>
                    </a:cubicBezTo>
                    <a:cubicBezTo>
                      <a:pt x="5751578" y="1484035"/>
                      <a:pt x="5841602" y="1633104"/>
                      <a:pt x="5890366" y="1692997"/>
                    </a:cubicBezTo>
                    <a:cubicBezTo>
                      <a:pt x="5926625" y="1736919"/>
                      <a:pt x="5970388" y="1767532"/>
                      <a:pt x="5976639" y="1815447"/>
                    </a:cubicBezTo>
                    <a:cubicBezTo>
                      <a:pt x="5984141" y="1872679"/>
                      <a:pt x="5947882" y="1983149"/>
                      <a:pt x="5900368" y="2020417"/>
                    </a:cubicBezTo>
                    <a:cubicBezTo>
                      <a:pt x="5854106" y="2057684"/>
                      <a:pt x="5766582" y="2055022"/>
                      <a:pt x="5695312" y="2039050"/>
                    </a:cubicBezTo>
                    <a:cubicBezTo>
                      <a:pt x="5606538" y="2019086"/>
                      <a:pt x="5505260" y="1935234"/>
                      <a:pt x="5415235" y="1875341"/>
                    </a:cubicBezTo>
                    <a:cubicBezTo>
                      <a:pt x="5325211" y="1815447"/>
                      <a:pt x="5227684" y="1726272"/>
                      <a:pt x="5156414" y="1681018"/>
                    </a:cubicBezTo>
                    <a:cubicBezTo>
                      <a:pt x="5110152" y="1651737"/>
                      <a:pt x="5066390" y="1641089"/>
                      <a:pt x="5036382" y="1617132"/>
                    </a:cubicBezTo>
                    <a:cubicBezTo>
                      <a:pt x="5012625" y="1598498"/>
                      <a:pt x="4993870" y="1581195"/>
                      <a:pt x="4982617" y="1554576"/>
                    </a:cubicBezTo>
                    <a:cubicBezTo>
                      <a:pt x="4968863" y="1522633"/>
                      <a:pt x="4961361" y="1466732"/>
                      <a:pt x="4966362" y="1432127"/>
                    </a:cubicBezTo>
                    <a:cubicBezTo>
                      <a:pt x="4971364" y="1402845"/>
                      <a:pt x="4986368" y="1378888"/>
                      <a:pt x="5002622" y="1357592"/>
                    </a:cubicBezTo>
                    <a:cubicBezTo>
                      <a:pt x="5018877" y="1337628"/>
                      <a:pt x="5047635" y="1317663"/>
                      <a:pt x="5066390" y="1308346"/>
                    </a:cubicBezTo>
                    <a:cubicBezTo>
                      <a:pt x="5080144" y="1301691"/>
                      <a:pt x="5087645" y="1297698"/>
                      <a:pt x="5103900" y="1297698"/>
                    </a:cubicBezTo>
                    <a:cubicBezTo>
                      <a:pt x="5131407" y="1297698"/>
                      <a:pt x="5173919" y="1303022"/>
                      <a:pt x="5217682" y="1325649"/>
                    </a:cubicBezTo>
                    <a:cubicBezTo>
                      <a:pt x="5292702" y="1365578"/>
                      <a:pt x="5422738" y="1497344"/>
                      <a:pt x="5491506" y="1567886"/>
                    </a:cubicBezTo>
                    <a:cubicBezTo>
                      <a:pt x="5537769" y="1615801"/>
                      <a:pt x="5565277" y="1651737"/>
                      <a:pt x="5600286" y="1695659"/>
                    </a:cubicBezTo>
                    <a:cubicBezTo>
                      <a:pt x="5635296" y="1739581"/>
                      <a:pt x="5679058" y="1791489"/>
                      <a:pt x="5701564" y="1830087"/>
                    </a:cubicBezTo>
                    <a:cubicBezTo>
                      <a:pt x="5716568" y="1855376"/>
                      <a:pt x="5726571" y="1874010"/>
                      <a:pt x="5731572" y="1899298"/>
                    </a:cubicBezTo>
                    <a:cubicBezTo>
                      <a:pt x="5736574" y="1924587"/>
                      <a:pt x="5737824" y="1955199"/>
                      <a:pt x="5731572" y="1981818"/>
                    </a:cubicBezTo>
                    <a:cubicBezTo>
                      <a:pt x="5725320" y="2008438"/>
                      <a:pt x="5711567" y="2036388"/>
                      <a:pt x="5694062" y="2056353"/>
                    </a:cubicBezTo>
                    <a:cubicBezTo>
                      <a:pt x="5676557" y="2076317"/>
                      <a:pt x="5652801" y="2093620"/>
                      <a:pt x="5629044" y="2102937"/>
                    </a:cubicBezTo>
                    <a:cubicBezTo>
                      <a:pt x="5605288" y="2112254"/>
                      <a:pt x="5571528" y="2113585"/>
                      <a:pt x="5550272" y="2112254"/>
                    </a:cubicBezTo>
                    <a:cubicBezTo>
                      <a:pt x="5535268" y="2110923"/>
                      <a:pt x="5526516" y="2108261"/>
                      <a:pt x="5512762" y="2101606"/>
                    </a:cubicBezTo>
                    <a:cubicBezTo>
                      <a:pt x="5492757" y="2092289"/>
                      <a:pt x="5463999" y="2073656"/>
                      <a:pt x="5447744" y="2053691"/>
                    </a:cubicBezTo>
                    <a:cubicBezTo>
                      <a:pt x="5431490" y="2033726"/>
                      <a:pt x="5435241" y="1999121"/>
                      <a:pt x="5412735" y="1979156"/>
                    </a:cubicBezTo>
                    <a:cubicBezTo>
                      <a:pt x="5377725" y="1948544"/>
                      <a:pt x="5296453" y="1952537"/>
                      <a:pt x="5231435" y="1921924"/>
                    </a:cubicBezTo>
                    <a:cubicBezTo>
                      <a:pt x="5146412" y="1881995"/>
                      <a:pt x="5028879" y="1782172"/>
                      <a:pt x="4952609" y="1742243"/>
                    </a:cubicBezTo>
                    <a:cubicBezTo>
                      <a:pt x="4903845" y="1716955"/>
                      <a:pt x="4858833" y="1714293"/>
                      <a:pt x="4827574" y="1691666"/>
                    </a:cubicBezTo>
                    <a:cubicBezTo>
                      <a:pt x="4803818" y="1674364"/>
                      <a:pt x="4786313" y="1655730"/>
                      <a:pt x="4772559" y="1631772"/>
                    </a:cubicBezTo>
                    <a:cubicBezTo>
                      <a:pt x="4758805" y="1607815"/>
                      <a:pt x="4751303" y="1574541"/>
                      <a:pt x="4748803" y="1551914"/>
                    </a:cubicBezTo>
                    <a:cubicBezTo>
                      <a:pt x="4747552" y="1535942"/>
                      <a:pt x="4747552" y="1526626"/>
                      <a:pt x="4751303" y="1510654"/>
                    </a:cubicBezTo>
                    <a:cubicBezTo>
                      <a:pt x="4756305" y="1488027"/>
                      <a:pt x="4765057" y="1454753"/>
                      <a:pt x="4783812" y="1433458"/>
                    </a:cubicBezTo>
                    <a:cubicBezTo>
                      <a:pt x="4806318" y="1406838"/>
                      <a:pt x="4857582" y="1380219"/>
                      <a:pt x="4883839" y="1370902"/>
                    </a:cubicBezTo>
                    <a:cubicBezTo>
                      <a:pt x="4900094" y="1365578"/>
                      <a:pt x="4908846" y="1366909"/>
                      <a:pt x="4923851" y="1368240"/>
                    </a:cubicBezTo>
                    <a:cubicBezTo>
                      <a:pt x="4945106" y="1370902"/>
                      <a:pt x="4968863" y="1376226"/>
                      <a:pt x="4998871" y="1393528"/>
                    </a:cubicBezTo>
                    <a:cubicBezTo>
                      <a:pt x="5057637" y="1429465"/>
                      <a:pt x="5168918" y="1545259"/>
                      <a:pt x="5233936" y="1613139"/>
                    </a:cubicBezTo>
                    <a:cubicBezTo>
                      <a:pt x="5283950" y="1665047"/>
                      <a:pt x="5320209" y="1708969"/>
                      <a:pt x="5357719" y="1758215"/>
                    </a:cubicBezTo>
                    <a:cubicBezTo>
                      <a:pt x="5392729" y="1803468"/>
                      <a:pt x="5435241" y="1852714"/>
                      <a:pt x="5451495" y="1893974"/>
                    </a:cubicBezTo>
                    <a:cubicBezTo>
                      <a:pt x="5462748" y="1923256"/>
                      <a:pt x="5465249" y="1949875"/>
                      <a:pt x="5462748" y="1976495"/>
                    </a:cubicBezTo>
                    <a:cubicBezTo>
                      <a:pt x="5460248" y="2003114"/>
                      <a:pt x="5447744" y="2036388"/>
                      <a:pt x="5437741" y="2056353"/>
                    </a:cubicBezTo>
                    <a:cubicBezTo>
                      <a:pt x="5430239" y="2069663"/>
                      <a:pt x="5423988" y="2077648"/>
                      <a:pt x="5412735" y="2088296"/>
                    </a:cubicBezTo>
                    <a:cubicBezTo>
                      <a:pt x="5396480" y="2102937"/>
                      <a:pt x="5363971" y="2121570"/>
                      <a:pt x="5343966" y="2129556"/>
                    </a:cubicBezTo>
                    <a:cubicBezTo>
                      <a:pt x="5330212" y="2134880"/>
                      <a:pt x="5320209" y="2136211"/>
                      <a:pt x="5305205" y="2136211"/>
                    </a:cubicBezTo>
                    <a:cubicBezTo>
                      <a:pt x="5283950" y="2136211"/>
                      <a:pt x="5258943" y="2133549"/>
                      <a:pt x="5227684" y="2118909"/>
                    </a:cubicBezTo>
                    <a:cubicBezTo>
                      <a:pt x="5166417" y="2090958"/>
                      <a:pt x="5061388" y="2004445"/>
                      <a:pt x="4977616" y="1937896"/>
                    </a:cubicBezTo>
                    <a:cubicBezTo>
                      <a:pt x="4888841" y="1866024"/>
                      <a:pt x="4752554" y="1763539"/>
                      <a:pt x="4710042" y="1700983"/>
                    </a:cubicBezTo>
                    <a:cubicBezTo>
                      <a:pt x="4690037" y="1671702"/>
                      <a:pt x="4683785" y="1650406"/>
                      <a:pt x="4680034" y="1623787"/>
                    </a:cubicBezTo>
                    <a:cubicBezTo>
                      <a:pt x="4676283" y="1597167"/>
                      <a:pt x="4680034" y="1561231"/>
                      <a:pt x="4686286" y="1539935"/>
                    </a:cubicBezTo>
                    <a:cubicBezTo>
                      <a:pt x="4690037" y="1523964"/>
                      <a:pt x="4696288" y="1514647"/>
                      <a:pt x="4703790" y="1502668"/>
                    </a:cubicBezTo>
                    <a:cubicBezTo>
                      <a:pt x="4711292" y="1490689"/>
                      <a:pt x="4717544" y="1480042"/>
                      <a:pt x="4730048" y="1469394"/>
                    </a:cubicBezTo>
                    <a:cubicBezTo>
                      <a:pt x="4746302" y="1454753"/>
                      <a:pt x="4777560" y="1437450"/>
                      <a:pt x="4797566" y="1429465"/>
                    </a:cubicBezTo>
                    <a:cubicBezTo>
                      <a:pt x="4812570" y="1424141"/>
                      <a:pt x="4822573" y="1422810"/>
                      <a:pt x="4837577" y="1422810"/>
                    </a:cubicBezTo>
                    <a:cubicBezTo>
                      <a:pt x="4858833" y="1422810"/>
                      <a:pt x="4887590" y="1424141"/>
                      <a:pt x="4913848" y="1440112"/>
                    </a:cubicBezTo>
                    <a:cubicBezTo>
                      <a:pt x="4956359" y="1464070"/>
                      <a:pt x="4991369" y="1529288"/>
                      <a:pt x="5051385" y="1585188"/>
                    </a:cubicBezTo>
                    <a:cubicBezTo>
                      <a:pt x="5147662" y="1675695"/>
                      <a:pt x="5397731" y="1860700"/>
                      <a:pt x="5448995" y="1915270"/>
                    </a:cubicBezTo>
                    <a:cubicBezTo>
                      <a:pt x="5462748" y="1931241"/>
                      <a:pt x="5466500" y="1933903"/>
                      <a:pt x="5472751" y="1948544"/>
                    </a:cubicBezTo>
                    <a:cubicBezTo>
                      <a:pt x="5482754" y="1968509"/>
                      <a:pt x="5491506" y="2007107"/>
                      <a:pt x="5494007" y="2029733"/>
                    </a:cubicBezTo>
                    <a:cubicBezTo>
                      <a:pt x="5495257" y="2045705"/>
                      <a:pt x="5495257" y="2055022"/>
                      <a:pt x="5491506" y="2070994"/>
                    </a:cubicBezTo>
                    <a:cubicBezTo>
                      <a:pt x="5486505" y="2092289"/>
                      <a:pt x="5474002" y="2125563"/>
                      <a:pt x="5457747" y="2146859"/>
                    </a:cubicBezTo>
                    <a:cubicBezTo>
                      <a:pt x="5441493" y="2168155"/>
                      <a:pt x="5417736" y="2186788"/>
                      <a:pt x="5393979" y="2197436"/>
                    </a:cubicBezTo>
                    <a:cubicBezTo>
                      <a:pt x="5370223" y="2208084"/>
                      <a:pt x="5353969" y="2212077"/>
                      <a:pt x="5316458" y="2210746"/>
                    </a:cubicBezTo>
                    <a:cubicBezTo>
                      <a:pt x="5207678" y="2206753"/>
                      <a:pt x="4833826" y="2077648"/>
                      <a:pt x="4696288" y="2055022"/>
                    </a:cubicBezTo>
                    <a:cubicBezTo>
                      <a:pt x="4628770" y="2044374"/>
                      <a:pt x="4547498" y="2057684"/>
                      <a:pt x="4544997" y="2043043"/>
                    </a:cubicBezTo>
                    <a:cubicBezTo>
                      <a:pt x="4542496" y="2027071"/>
                      <a:pt x="4637522" y="1973832"/>
                      <a:pt x="4685035" y="1961854"/>
                    </a:cubicBezTo>
                    <a:cubicBezTo>
                      <a:pt x="4728797" y="1951206"/>
                      <a:pt x="4772559" y="1971171"/>
                      <a:pt x="4821322" y="1969840"/>
                    </a:cubicBezTo>
                    <a:cubicBezTo>
                      <a:pt x="4878838" y="1967178"/>
                      <a:pt x="4958860" y="1939227"/>
                      <a:pt x="5006373" y="1945882"/>
                    </a:cubicBezTo>
                    <a:cubicBezTo>
                      <a:pt x="5036382" y="1949875"/>
                      <a:pt x="5057637" y="1957861"/>
                      <a:pt x="5078893" y="1976495"/>
                    </a:cubicBezTo>
                    <a:cubicBezTo>
                      <a:pt x="5105150" y="1999121"/>
                      <a:pt x="5133908" y="2045705"/>
                      <a:pt x="5142661" y="2080310"/>
                    </a:cubicBezTo>
                    <a:cubicBezTo>
                      <a:pt x="5150162" y="2108261"/>
                      <a:pt x="5146412" y="2137542"/>
                      <a:pt x="5140160" y="2162831"/>
                    </a:cubicBezTo>
                    <a:cubicBezTo>
                      <a:pt x="5133908" y="2189450"/>
                      <a:pt x="5120155" y="2216070"/>
                      <a:pt x="5102650" y="2236034"/>
                    </a:cubicBezTo>
                    <a:cubicBezTo>
                      <a:pt x="5085145" y="2255999"/>
                      <a:pt x="5066390" y="2270639"/>
                      <a:pt x="5037632" y="2281287"/>
                    </a:cubicBezTo>
                    <a:cubicBezTo>
                      <a:pt x="4995120" y="2297259"/>
                      <a:pt x="4921350" y="2290604"/>
                      <a:pt x="4867585" y="2301252"/>
                    </a:cubicBezTo>
                    <a:cubicBezTo>
                      <a:pt x="4817571" y="2311900"/>
                      <a:pt x="4787563" y="2319885"/>
                      <a:pt x="4723796" y="2342512"/>
                    </a:cubicBezTo>
                    <a:cubicBezTo>
                      <a:pt x="4591259" y="2389096"/>
                      <a:pt x="4201152" y="2562123"/>
                      <a:pt x="4121130" y="2590073"/>
                    </a:cubicBezTo>
                    <a:cubicBezTo>
                      <a:pt x="4101125" y="2596728"/>
                      <a:pt x="4098624" y="2599390"/>
                      <a:pt x="4083620" y="2600721"/>
                    </a:cubicBezTo>
                    <a:cubicBezTo>
                      <a:pt x="4062364" y="2602052"/>
                      <a:pt x="4029856" y="2599390"/>
                      <a:pt x="4006099" y="2590073"/>
                    </a:cubicBezTo>
                    <a:cubicBezTo>
                      <a:pt x="3982342" y="2580756"/>
                      <a:pt x="3958586" y="2562123"/>
                      <a:pt x="3942331" y="2542158"/>
                    </a:cubicBezTo>
                    <a:cubicBezTo>
                      <a:pt x="3926077" y="2522193"/>
                      <a:pt x="3911073" y="2496905"/>
                      <a:pt x="3906071" y="2467623"/>
                    </a:cubicBezTo>
                    <a:cubicBezTo>
                      <a:pt x="3899820" y="2433018"/>
                      <a:pt x="3907322" y="2378448"/>
                      <a:pt x="3921075" y="2346505"/>
                    </a:cubicBezTo>
                    <a:cubicBezTo>
                      <a:pt x="3932329" y="2319885"/>
                      <a:pt x="3956085" y="2297259"/>
                      <a:pt x="3973590" y="2283949"/>
                    </a:cubicBezTo>
                    <a:cubicBezTo>
                      <a:pt x="3986094" y="2274632"/>
                      <a:pt x="3992345" y="2270639"/>
                      <a:pt x="4008599" y="2265316"/>
                    </a:cubicBezTo>
                    <a:cubicBezTo>
                      <a:pt x="4044859" y="2253337"/>
                      <a:pt x="4118630" y="2250675"/>
                      <a:pt x="4188649" y="2233372"/>
                    </a:cubicBezTo>
                    <a:cubicBezTo>
                      <a:pt x="4288676" y="2208084"/>
                      <a:pt x="4436217" y="2156176"/>
                      <a:pt x="4548748" y="2116247"/>
                    </a:cubicBezTo>
                    <a:cubicBezTo>
                      <a:pt x="4647525" y="2081641"/>
                      <a:pt x="4741301" y="2049698"/>
                      <a:pt x="4827574" y="2011100"/>
                    </a:cubicBezTo>
                    <a:cubicBezTo>
                      <a:pt x="4905095" y="1976495"/>
                      <a:pt x="4981366" y="1908615"/>
                      <a:pt x="5042633" y="1899298"/>
                    </a:cubicBezTo>
                    <a:cubicBezTo>
                      <a:pt x="5083894" y="1892643"/>
                      <a:pt x="5123905" y="1903291"/>
                      <a:pt x="5152663" y="1919263"/>
                    </a:cubicBezTo>
                    <a:cubicBezTo>
                      <a:pt x="5176420" y="1932572"/>
                      <a:pt x="5193924" y="1951206"/>
                      <a:pt x="5206428" y="1975163"/>
                    </a:cubicBezTo>
                    <a:cubicBezTo>
                      <a:pt x="5221432" y="2004445"/>
                      <a:pt x="5231435" y="2057684"/>
                      <a:pt x="5227684" y="2090958"/>
                    </a:cubicBezTo>
                    <a:cubicBezTo>
                      <a:pt x="5225183" y="2118909"/>
                      <a:pt x="5208929" y="2145528"/>
                      <a:pt x="5197676" y="2164162"/>
                    </a:cubicBezTo>
                    <a:cubicBezTo>
                      <a:pt x="5188923" y="2177471"/>
                      <a:pt x="5186423" y="2181464"/>
                      <a:pt x="5170168" y="2193443"/>
                    </a:cubicBezTo>
                    <a:cubicBezTo>
                      <a:pt x="5116404" y="2230710"/>
                      <a:pt x="4931352" y="2301252"/>
                      <a:pt x="4780061" y="2358484"/>
                    </a:cubicBezTo>
                    <a:cubicBezTo>
                      <a:pt x="4575005" y="2437011"/>
                      <a:pt x="4167393" y="2587411"/>
                      <a:pt x="4047360" y="2607375"/>
                    </a:cubicBezTo>
                    <a:cubicBezTo>
                      <a:pt x="4009850" y="2614031"/>
                      <a:pt x="3996096" y="2615361"/>
                      <a:pt x="3971089" y="2607375"/>
                    </a:cubicBezTo>
                    <a:cubicBezTo>
                      <a:pt x="3939831" y="2596728"/>
                      <a:pt x="3897319" y="2570108"/>
                      <a:pt x="3877314" y="2539496"/>
                    </a:cubicBezTo>
                    <a:cubicBezTo>
                      <a:pt x="3857308" y="2508884"/>
                      <a:pt x="3847305" y="2459638"/>
                      <a:pt x="3851056" y="2422371"/>
                    </a:cubicBezTo>
                    <a:cubicBezTo>
                      <a:pt x="3854807" y="2385103"/>
                      <a:pt x="3869811" y="2351829"/>
                      <a:pt x="3902320" y="2315893"/>
                    </a:cubicBezTo>
                    <a:cubicBezTo>
                      <a:pt x="3963587" y="2249344"/>
                      <a:pt x="4153639" y="2174809"/>
                      <a:pt x="4249915" y="2114916"/>
                    </a:cubicBezTo>
                    <a:cubicBezTo>
                      <a:pt x="4321185" y="2070994"/>
                      <a:pt x="4383703" y="2035057"/>
                      <a:pt x="4431215" y="1992466"/>
                    </a:cubicBezTo>
                    <a:cubicBezTo>
                      <a:pt x="4468726" y="1959192"/>
                      <a:pt x="4501235" y="1937896"/>
                      <a:pt x="4521240" y="1888650"/>
                    </a:cubicBezTo>
                    <a:cubicBezTo>
                      <a:pt x="4551248" y="1812785"/>
                      <a:pt x="4554999" y="1634434"/>
                      <a:pt x="4538745" y="1555907"/>
                    </a:cubicBezTo>
                    <a:cubicBezTo>
                      <a:pt x="4528742" y="1507992"/>
                      <a:pt x="4497484" y="1482704"/>
                      <a:pt x="4486231" y="1448098"/>
                    </a:cubicBezTo>
                    <a:cubicBezTo>
                      <a:pt x="4476228" y="1420148"/>
                      <a:pt x="4468726" y="1394859"/>
                      <a:pt x="4468726" y="1368240"/>
                    </a:cubicBezTo>
                    <a:cubicBezTo>
                      <a:pt x="4468726" y="1341620"/>
                      <a:pt x="4474977" y="1312339"/>
                      <a:pt x="4486231" y="1288381"/>
                    </a:cubicBezTo>
                    <a:cubicBezTo>
                      <a:pt x="4497484" y="1265755"/>
                      <a:pt x="4521240" y="1241797"/>
                      <a:pt x="4537494" y="1228488"/>
                    </a:cubicBezTo>
                    <a:cubicBezTo>
                      <a:pt x="4549998" y="1219171"/>
                      <a:pt x="4557500" y="1213847"/>
                      <a:pt x="4572504" y="1208523"/>
                    </a:cubicBezTo>
                    <a:cubicBezTo>
                      <a:pt x="4592510" y="1201868"/>
                      <a:pt x="4623769" y="1195213"/>
                      <a:pt x="4648775" y="1199206"/>
                    </a:cubicBezTo>
                    <a:cubicBezTo>
                      <a:pt x="4673782" y="1203199"/>
                      <a:pt x="4702540" y="1216509"/>
                      <a:pt x="4720044" y="1228488"/>
                    </a:cubicBezTo>
                    <a:cubicBezTo>
                      <a:pt x="4732548" y="1236474"/>
                      <a:pt x="4736299" y="1240466"/>
                      <a:pt x="4748803" y="1256438"/>
                    </a:cubicBezTo>
                    <a:cubicBezTo>
                      <a:pt x="4786313" y="1307015"/>
                      <a:pt x="4955109" y="1539935"/>
                      <a:pt x="4930103" y="1613139"/>
                    </a:cubicBezTo>
                    <a:cubicBezTo>
                      <a:pt x="4911347" y="1669040"/>
                      <a:pt x="4781311" y="1715624"/>
                      <a:pt x="4728797" y="1702314"/>
                    </a:cubicBezTo>
                    <a:cubicBezTo>
                      <a:pt x="4685035" y="1691666"/>
                      <a:pt x="4660028" y="1627780"/>
                      <a:pt x="4628770" y="1581195"/>
                    </a:cubicBezTo>
                    <a:cubicBezTo>
                      <a:pt x="4593760" y="1527957"/>
                      <a:pt x="4565002" y="1468063"/>
                      <a:pt x="4531243" y="1397521"/>
                    </a:cubicBezTo>
                    <a:cubicBezTo>
                      <a:pt x="4488731" y="1307015"/>
                      <a:pt x="4449971" y="1176580"/>
                      <a:pt x="4398706" y="1078088"/>
                    </a:cubicBezTo>
                    <a:cubicBezTo>
                      <a:pt x="4349943" y="984920"/>
                      <a:pt x="4273672" y="894413"/>
                      <a:pt x="4233661" y="818548"/>
                    </a:cubicBezTo>
                    <a:cubicBezTo>
                      <a:pt x="4204903" y="763978"/>
                      <a:pt x="4183648" y="724049"/>
                      <a:pt x="4168643" y="673472"/>
                    </a:cubicBezTo>
                    <a:cubicBezTo>
                      <a:pt x="4153639" y="624226"/>
                      <a:pt x="4147388" y="572318"/>
                      <a:pt x="4143637" y="521741"/>
                    </a:cubicBezTo>
                    <a:cubicBezTo>
                      <a:pt x="4139886" y="473826"/>
                      <a:pt x="4134884" y="429904"/>
                      <a:pt x="4144887" y="379327"/>
                    </a:cubicBezTo>
                    <a:cubicBezTo>
                      <a:pt x="4157390" y="315440"/>
                      <a:pt x="4181147" y="211624"/>
                      <a:pt x="4223659" y="171695"/>
                    </a:cubicBezTo>
                    <a:cubicBezTo>
                      <a:pt x="4258668" y="139752"/>
                      <a:pt x="4313683" y="129104"/>
                      <a:pt x="4359946" y="133097"/>
                    </a:cubicBezTo>
                    <a:cubicBezTo>
                      <a:pt x="4408709" y="137090"/>
                      <a:pt x="4462474" y="171695"/>
                      <a:pt x="4507486" y="200977"/>
                    </a:cubicBezTo>
                    <a:cubicBezTo>
                      <a:pt x="4552499" y="230258"/>
                      <a:pt x="4588759" y="271518"/>
                      <a:pt x="4628770" y="310116"/>
                    </a:cubicBezTo>
                    <a:cubicBezTo>
                      <a:pt x="4671281" y="351377"/>
                      <a:pt x="4708792" y="391306"/>
                      <a:pt x="4752554" y="443214"/>
                    </a:cubicBezTo>
                    <a:cubicBezTo>
                      <a:pt x="4808819" y="509762"/>
                      <a:pt x="4878838" y="626888"/>
                      <a:pt x="4937604" y="682789"/>
                    </a:cubicBezTo>
                    <a:cubicBezTo>
                      <a:pt x="4978866" y="721387"/>
                      <a:pt x="5015126" y="725380"/>
                      <a:pt x="5058888" y="763978"/>
                    </a:cubicBezTo>
                    <a:cubicBezTo>
                      <a:pt x="5125156" y="823872"/>
                      <a:pt x="5200176" y="946321"/>
                      <a:pt x="5280199" y="1024849"/>
                    </a:cubicBezTo>
                    <a:cubicBezTo>
                      <a:pt x="5357719" y="1102045"/>
                      <a:pt x="5476502" y="1144636"/>
                      <a:pt x="5531517" y="1232481"/>
                    </a:cubicBezTo>
                    <a:cubicBezTo>
                      <a:pt x="5584032" y="1317663"/>
                      <a:pt x="5637796" y="1485365"/>
                      <a:pt x="5609039" y="1538604"/>
                    </a:cubicBezTo>
                    <a:cubicBezTo>
                      <a:pt x="5589033" y="1574541"/>
                      <a:pt x="5520264" y="1571879"/>
                      <a:pt x="5472751" y="1578533"/>
                    </a:cubicBezTo>
                    <a:cubicBezTo>
                      <a:pt x="5420237" y="1586519"/>
                      <a:pt x="5381476" y="1582526"/>
                      <a:pt x="5307706" y="1579865"/>
                    </a:cubicBezTo>
                    <a:cubicBezTo>
                      <a:pt x="5157665" y="1573210"/>
                      <a:pt x="4732548" y="1550583"/>
                      <a:pt x="4625018" y="1514647"/>
                    </a:cubicBezTo>
                    <a:cubicBezTo>
                      <a:pt x="4588759" y="1502668"/>
                      <a:pt x="4575005" y="1494682"/>
                      <a:pt x="4556250" y="1473387"/>
                    </a:cubicBezTo>
                    <a:cubicBezTo>
                      <a:pt x="4533743" y="1446767"/>
                      <a:pt x="4508737" y="1400183"/>
                      <a:pt x="4504986" y="1361585"/>
                    </a:cubicBezTo>
                    <a:cubicBezTo>
                      <a:pt x="4501235" y="1322987"/>
                      <a:pt x="4518739" y="1272410"/>
                      <a:pt x="4536244" y="1243128"/>
                    </a:cubicBezTo>
                    <a:cubicBezTo>
                      <a:pt x="4551248" y="1217840"/>
                      <a:pt x="4577505" y="1199206"/>
                      <a:pt x="4596261" y="1188559"/>
                    </a:cubicBezTo>
                    <a:cubicBezTo>
                      <a:pt x="4610015" y="1180573"/>
                      <a:pt x="4616266" y="1177911"/>
                      <a:pt x="4633771" y="1175249"/>
                    </a:cubicBezTo>
                    <a:cubicBezTo>
                      <a:pt x="4671281" y="1168594"/>
                      <a:pt x="4813821" y="1175249"/>
                      <a:pt x="4813821" y="1171256"/>
                    </a:cubicBezTo>
                    <a:cubicBezTo>
                      <a:pt x="4813821" y="1167263"/>
                      <a:pt x="4702540" y="1169925"/>
                      <a:pt x="4653777" y="1153953"/>
                    </a:cubicBezTo>
                    <a:cubicBezTo>
                      <a:pt x="4610015" y="1139312"/>
                      <a:pt x="4578756" y="1120679"/>
                      <a:pt x="4533743" y="1087405"/>
                    </a:cubicBezTo>
                    <a:cubicBezTo>
                      <a:pt x="4462474" y="1034166"/>
                      <a:pt x="4317435" y="909054"/>
                      <a:pt x="4282425" y="845167"/>
                    </a:cubicBezTo>
                    <a:cubicBezTo>
                      <a:pt x="4266170" y="814555"/>
                      <a:pt x="4266170" y="787936"/>
                      <a:pt x="4266170" y="765309"/>
                    </a:cubicBezTo>
                    <a:cubicBezTo>
                      <a:pt x="4266170" y="749337"/>
                      <a:pt x="4266170" y="740021"/>
                      <a:pt x="4272422" y="724049"/>
                    </a:cubicBezTo>
                    <a:cubicBezTo>
                      <a:pt x="4282425" y="697430"/>
                      <a:pt x="4309932" y="646853"/>
                      <a:pt x="4339941" y="626888"/>
                    </a:cubicBezTo>
                    <a:cubicBezTo>
                      <a:pt x="4369949" y="606923"/>
                      <a:pt x="4418712" y="598937"/>
                      <a:pt x="4451221" y="601599"/>
                    </a:cubicBezTo>
                    <a:cubicBezTo>
                      <a:pt x="4477478" y="604261"/>
                      <a:pt x="4502485" y="617571"/>
                      <a:pt x="4522491" y="633543"/>
                    </a:cubicBezTo>
                    <a:cubicBezTo>
                      <a:pt x="4542496" y="649514"/>
                      <a:pt x="4546247" y="678796"/>
                      <a:pt x="4571254" y="696098"/>
                    </a:cubicBezTo>
                    <a:cubicBezTo>
                      <a:pt x="4608764" y="722718"/>
                      <a:pt x="4682534" y="717394"/>
                      <a:pt x="4740050" y="751999"/>
                    </a:cubicBezTo>
                    <a:cubicBezTo>
                      <a:pt x="4818822" y="799914"/>
                      <a:pt x="4932603" y="921033"/>
                      <a:pt x="4983867" y="986251"/>
                    </a:cubicBezTo>
                    <a:cubicBezTo>
                      <a:pt x="5013875" y="1024849"/>
                      <a:pt x="5033881" y="1060785"/>
                      <a:pt x="5043883" y="1087405"/>
                    </a:cubicBezTo>
                    <a:cubicBezTo>
                      <a:pt x="5050135" y="1103376"/>
                      <a:pt x="5052636" y="1111362"/>
                      <a:pt x="5052636" y="1127334"/>
                    </a:cubicBezTo>
                    <a:cubicBezTo>
                      <a:pt x="5053886" y="1149960"/>
                      <a:pt x="5050135" y="1184566"/>
                      <a:pt x="5040133" y="1209854"/>
                    </a:cubicBezTo>
                    <a:cubicBezTo>
                      <a:pt x="5030130" y="1235143"/>
                      <a:pt x="5010124" y="1261762"/>
                      <a:pt x="4993870" y="1276403"/>
                    </a:cubicBezTo>
                    <a:cubicBezTo>
                      <a:pt x="4982617" y="1287051"/>
                      <a:pt x="4973865" y="1292374"/>
                      <a:pt x="4960111" y="1297698"/>
                    </a:cubicBezTo>
                    <a:cubicBezTo>
                      <a:pt x="4940105" y="1305684"/>
                      <a:pt x="4905096" y="1315001"/>
                      <a:pt x="4883839" y="1315001"/>
                    </a:cubicBezTo>
                    <a:cubicBezTo>
                      <a:pt x="4868835" y="1315001"/>
                      <a:pt x="4862584" y="1316332"/>
                      <a:pt x="4845079" y="1308346"/>
                    </a:cubicBezTo>
                    <a:cubicBezTo>
                      <a:pt x="4800067" y="1288381"/>
                      <a:pt x="4703790" y="1203199"/>
                      <a:pt x="4628770" y="1137982"/>
                    </a:cubicBezTo>
                    <a:cubicBezTo>
                      <a:pt x="4539995" y="1060785"/>
                      <a:pt x="4402458" y="955638"/>
                      <a:pt x="4347442" y="871787"/>
                    </a:cubicBezTo>
                    <a:cubicBezTo>
                      <a:pt x="4312433" y="817217"/>
                      <a:pt x="4278674" y="759985"/>
                      <a:pt x="4291177" y="712070"/>
                    </a:cubicBezTo>
                    <a:cubicBezTo>
                      <a:pt x="4306181" y="656169"/>
                      <a:pt x="4408709" y="576311"/>
                      <a:pt x="4468726" y="566994"/>
                    </a:cubicBezTo>
                    <a:cubicBezTo>
                      <a:pt x="4521240" y="559008"/>
                      <a:pt x="4567503" y="600268"/>
                      <a:pt x="4630020" y="636205"/>
                    </a:cubicBezTo>
                    <a:cubicBezTo>
                      <a:pt x="4727547" y="693437"/>
                      <a:pt x="4892592" y="845167"/>
                      <a:pt x="4986368" y="902399"/>
                    </a:cubicBezTo>
                    <a:cubicBezTo>
                      <a:pt x="5041383" y="935674"/>
                      <a:pt x="5117654" y="934343"/>
                      <a:pt x="5125156" y="970279"/>
                    </a:cubicBezTo>
                    <a:cubicBezTo>
                      <a:pt x="5135159" y="1018194"/>
                      <a:pt x="5005123" y="1177911"/>
                      <a:pt x="4943856" y="1185897"/>
                    </a:cubicBezTo>
                    <a:cubicBezTo>
                      <a:pt x="4893842" y="1192551"/>
                      <a:pt x="4840077" y="1115355"/>
                      <a:pt x="4795065" y="1076757"/>
                    </a:cubicBezTo>
                    <a:cubicBezTo>
                      <a:pt x="4752554" y="1040821"/>
                      <a:pt x="4717544" y="1002222"/>
                      <a:pt x="4680034" y="962293"/>
                    </a:cubicBezTo>
                    <a:cubicBezTo>
                      <a:pt x="4641273" y="921033"/>
                      <a:pt x="4602512" y="875780"/>
                      <a:pt x="4568753" y="830527"/>
                    </a:cubicBezTo>
                    <a:cubicBezTo>
                      <a:pt x="4537494" y="789267"/>
                      <a:pt x="4499984" y="734697"/>
                      <a:pt x="4486231" y="704084"/>
                    </a:cubicBezTo>
                    <a:cubicBezTo>
                      <a:pt x="4478729" y="688113"/>
                      <a:pt x="4477478" y="681458"/>
                      <a:pt x="4476228" y="665486"/>
                    </a:cubicBezTo>
                    <a:cubicBezTo>
                      <a:pt x="4473727" y="644191"/>
                      <a:pt x="4474977" y="609585"/>
                      <a:pt x="4482479" y="584297"/>
                    </a:cubicBezTo>
                    <a:cubicBezTo>
                      <a:pt x="4489982" y="559008"/>
                      <a:pt x="4502485" y="535051"/>
                      <a:pt x="4522491" y="516417"/>
                    </a:cubicBezTo>
                    <a:cubicBezTo>
                      <a:pt x="4547498" y="493791"/>
                      <a:pt x="4593760" y="473826"/>
                      <a:pt x="4626269" y="469833"/>
                    </a:cubicBezTo>
                    <a:cubicBezTo>
                      <a:pt x="4652526" y="467171"/>
                      <a:pt x="4677533" y="472495"/>
                      <a:pt x="4701289" y="485805"/>
                    </a:cubicBezTo>
                    <a:cubicBezTo>
                      <a:pt x="4730048" y="501776"/>
                      <a:pt x="4746302" y="551022"/>
                      <a:pt x="4778811" y="572318"/>
                    </a:cubicBezTo>
                    <a:cubicBezTo>
                      <a:pt x="4813821" y="594945"/>
                      <a:pt x="4866335" y="586959"/>
                      <a:pt x="4905096" y="610916"/>
                    </a:cubicBezTo>
                    <a:cubicBezTo>
                      <a:pt x="4948858" y="637536"/>
                      <a:pt x="4971364" y="685451"/>
                      <a:pt x="5022628" y="730704"/>
                    </a:cubicBezTo>
                    <a:cubicBezTo>
                      <a:pt x="5107651" y="805238"/>
                      <a:pt x="5292702" y="931681"/>
                      <a:pt x="5377725" y="1003553"/>
                    </a:cubicBezTo>
                    <a:cubicBezTo>
                      <a:pt x="5427739" y="1046144"/>
                      <a:pt x="5450245" y="1078088"/>
                      <a:pt x="5494007" y="1111362"/>
                    </a:cubicBezTo>
                    <a:cubicBezTo>
                      <a:pt x="5542771" y="1148629"/>
                      <a:pt x="5622792" y="1164601"/>
                      <a:pt x="5661553" y="1209854"/>
                    </a:cubicBezTo>
                    <a:cubicBezTo>
                      <a:pt x="5696563" y="1251114"/>
                      <a:pt x="5725320" y="1309677"/>
                      <a:pt x="5725320" y="1361585"/>
                    </a:cubicBezTo>
                    <a:cubicBezTo>
                      <a:pt x="5725320" y="1414824"/>
                      <a:pt x="5690311" y="1476049"/>
                      <a:pt x="5660303" y="1522633"/>
                    </a:cubicBezTo>
                    <a:cubicBezTo>
                      <a:pt x="5630295" y="1567886"/>
                      <a:pt x="5590284" y="1607815"/>
                      <a:pt x="5546522" y="1639758"/>
                    </a:cubicBezTo>
                    <a:cubicBezTo>
                      <a:pt x="5500258" y="1673033"/>
                      <a:pt x="5441493" y="1700983"/>
                      <a:pt x="5390228" y="1716955"/>
                    </a:cubicBezTo>
                    <a:cubicBezTo>
                      <a:pt x="5345216" y="1731595"/>
                      <a:pt x="5307706" y="1739581"/>
                      <a:pt x="5258943" y="1738250"/>
                    </a:cubicBezTo>
                    <a:cubicBezTo>
                      <a:pt x="5197676" y="1735588"/>
                      <a:pt x="5120155" y="1723610"/>
                      <a:pt x="5055137" y="1689004"/>
                    </a:cubicBezTo>
                    <a:cubicBezTo>
                      <a:pt x="4980116" y="1649075"/>
                      <a:pt x="4905096" y="1574541"/>
                      <a:pt x="4840077" y="1500006"/>
                    </a:cubicBezTo>
                    <a:cubicBezTo>
                      <a:pt x="4768808" y="1420148"/>
                      <a:pt x="4705041" y="1293705"/>
                      <a:pt x="4650025" y="1219171"/>
                    </a:cubicBezTo>
                    <a:cubicBezTo>
                      <a:pt x="4611265" y="1168594"/>
                      <a:pt x="4586258" y="1132658"/>
                      <a:pt x="4547498" y="1094059"/>
                    </a:cubicBezTo>
                    <a:cubicBezTo>
                      <a:pt x="4508737" y="1055461"/>
                      <a:pt x="4464975" y="992906"/>
                      <a:pt x="4417462" y="988913"/>
                    </a:cubicBezTo>
                    <a:cubicBezTo>
                      <a:pt x="4367448" y="984920"/>
                      <a:pt x="4303681" y="1050137"/>
                      <a:pt x="4253667" y="1087405"/>
                    </a:cubicBezTo>
                    <a:cubicBezTo>
                      <a:pt x="4206154" y="1123341"/>
                      <a:pt x="4169894" y="1159277"/>
                      <a:pt x="4122381" y="1208523"/>
                    </a:cubicBezTo>
                    <a:cubicBezTo>
                      <a:pt x="4059864" y="1273741"/>
                      <a:pt x="3974840" y="1365578"/>
                      <a:pt x="3918575" y="1453422"/>
                    </a:cubicBezTo>
                    <a:cubicBezTo>
                      <a:pt x="3864810" y="1537273"/>
                      <a:pt x="3828550" y="1653068"/>
                      <a:pt x="3787289" y="1720948"/>
                    </a:cubicBezTo>
                    <a:cubicBezTo>
                      <a:pt x="3758531" y="1767532"/>
                      <a:pt x="3724771" y="1798144"/>
                      <a:pt x="3706016" y="1830087"/>
                    </a:cubicBezTo>
                    <a:cubicBezTo>
                      <a:pt x="3693513" y="1852714"/>
                      <a:pt x="3693513" y="1875341"/>
                      <a:pt x="3679759" y="1891312"/>
                    </a:cubicBezTo>
                    <a:cubicBezTo>
                      <a:pt x="3666006" y="1907284"/>
                      <a:pt x="3644750" y="1919263"/>
                      <a:pt x="3624744" y="1923256"/>
                    </a:cubicBezTo>
                    <a:cubicBezTo>
                      <a:pt x="3604739" y="1927249"/>
                      <a:pt x="3577231" y="1919263"/>
                      <a:pt x="3562227" y="1912608"/>
                    </a:cubicBezTo>
                    <a:cubicBezTo>
                      <a:pt x="3550974" y="1907284"/>
                      <a:pt x="3544722" y="1899298"/>
                      <a:pt x="3537220" y="1891312"/>
                    </a:cubicBezTo>
                    <a:cubicBezTo>
                      <a:pt x="3529718" y="1883326"/>
                      <a:pt x="3522216" y="1875341"/>
                      <a:pt x="3518465" y="1863362"/>
                    </a:cubicBezTo>
                    <a:cubicBezTo>
                      <a:pt x="3512213" y="1846059"/>
                      <a:pt x="3507212" y="1818109"/>
                      <a:pt x="3512213" y="1796813"/>
                    </a:cubicBezTo>
                    <a:cubicBezTo>
                      <a:pt x="3517215" y="1775518"/>
                      <a:pt x="3529718" y="1752891"/>
                      <a:pt x="3544722" y="1739581"/>
                    </a:cubicBezTo>
                    <a:cubicBezTo>
                      <a:pt x="3559727" y="1726272"/>
                      <a:pt x="3585984" y="1716955"/>
                      <a:pt x="3602238" y="1714293"/>
                    </a:cubicBezTo>
                    <a:cubicBezTo>
                      <a:pt x="3614741" y="1712962"/>
                      <a:pt x="3623494" y="1714293"/>
                      <a:pt x="3634747" y="1718286"/>
                    </a:cubicBezTo>
                    <a:cubicBezTo>
                      <a:pt x="3651002" y="1724941"/>
                      <a:pt x="3673508" y="1738250"/>
                      <a:pt x="3686011" y="1755553"/>
                    </a:cubicBezTo>
                    <a:cubicBezTo>
                      <a:pt x="3698515" y="1772856"/>
                      <a:pt x="3707267" y="1798144"/>
                      <a:pt x="3707267" y="1819440"/>
                    </a:cubicBezTo>
                    <a:cubicBezTo>
                      <a:pt x="3707267" y="1840735"/>
                      <a:pt x="3699765" y="1866024"/>
                      <a:pt x="3687261" y="1883326"/>
                    </a:cubicBezTo>
                    <a:cubicBezTo>
                      <a:pt x="3674758" y="1900629"/>
                      <a:pt x="3651002" y="1913939"/>
                      <a:pt x="3634747" y="1920594"/>
                    </a:cubicBezTo>
                    <a:cubicBezTo>
                      <a:pt x="3623494" y="1924587"/>
                      <a:pt x="3614741" y="1925917"/>
                      <a:pt x="3603489" y="1924587"/>
                    </a:cubicBezTo>
                    <a:cubicBezTo>
                      <a:pt x="3587234" y="1921924"/>
                      <a:pt x="3558476" y="1909946"/>
                      <a:pt x="3544722" y="1899298"/>
                    </a:cubicBezTo>
                    <a:cubicBezTo>
                      <a:pt x="3534720" y="1891312"/>
                      <a:pt x="3530968" y="1887319"/>
                      <a:pt x="3523467" y="1874010"/>
                    </a:cubicBezTo>
                    <a:cubicBezTo>
                      <a:pt x="3507212" y="1843397"/>
                      <a:pt x="3470952" y="1758215"/>
                      <a:pt x="3469702" y="1702314"/>
                    </a:cubicBezTo>
                    <a:cubicBezTo>
                      <a:pt x="3468451" y="1649075"/>
                      <a:pt x="3492208" y="1597167"/>
                      <a:pt x="3509713" y="1545259"/>
                    </a:cubicBezTo>
                    <a:cubicBezTo>
                      <a:pt x="3527218" y="1493351"/>
                      <a:pt x="3547223" y="1442774"/>
                      <a:pt x="3573480" y="1392197"/>
                    </a:cubicBezTo>
                    <a:cubicBezTo>
                      <a:pt x="3600988" y="1338959"/>
                      <a:pt x="3632246" y="1288381"/>
                      <a:pt x="3672257" y="1232481"/>
                    </a:cubicBezTo>
                    <a:cubicBezTo>
                      <a:pt x="3722271" y="1163270"/>
                      <a:pt x="3781037" y="1091397"/>
                      <a:pt x="3857308" y="1012870"/>
                    </a:cubicBezTo>
                    <a:cubicBezTo>
                      <a:pt x="3959836" y="906392"/>
                      <a:pt x="4123631" y="720056"/>
                      <a:pt x="4239913" y="665486"/>
                    </a:cubicBezTo>
                    <a:cubicBezTo>
                      <a:pt x="4317435" y="629550"/>
                      <a:pt x="4396206" y="628219"/>
                      <a:pt x="4457472" y="637536"/>
                    </a:cubicBezTo>
                    <a:cubicBezTo>
                      <a:pt x="4504986" y="644191"/>
                      <a:pt x="4539995" y="669479"/>
                      <a:pt x="4580006" y="693437"/>
                    </a:cubicBezTo>
                    <a:cubicBezTo>
                      <a:pt x="4625018" y="720056"/>
                      <a:pt x="4671281" y="758654"/>
                      <a:pt x="4711292" y="795922"/>
                    </a:cubicBezTo>
                    <a:cubicBezTo>
                      <a:pt x="4750053" y="831858"/>
                      <a:pt x="4783812" y="871787"/>
                      <a:pt x="4820072" y="911716"/>
                    </a:cubicBezTo>
                    <a:cubicBezTo>
                      <a:pt x="4858833" y="954307"/>
                      <a:pt x="4896343" y="990244"/>
                      <a:pt x="4936354" y="1042151"/>
                    </a:cubicBezTo>
                    <a:cubicBezTo>
                      <a:pt x="4988868" y="1110031"/>
                      <a:pt x="5050135" y="1231150"/>
                      <a:pt x="5105150" y="1292374"/>
                    </a:cubicBezTo>
                    <a:cubicBezTo>
                      <a:pt x="5143911" y="1336296"/>
                      <a:pt x="5176420" y="1374895"/>
                      <a:pt x="5218931" y="1390866"/>
                    </a:cubicBezTo>
                    <a:cubicBezTo>
                      <a:pt x="5261443" y="1405507"/>
                      <a:pt x="5322710" y="1405507"/>
                      <a:pt x="5360220" y="1385543"/>
                    </a:cubicBezTo>
                    <a:cubicBezTo>
                      <a:pt x="5396480" y="1365578"/>
                      <a:pt x="5438992" y="1273741"/>
                      <a:pt x="5443993" y="1276403"/>
                    </a:cubicBezTo>
                    <a:cubicBezTo>
                      <a:pt x="5448995" y="1280396"/>
                      <a:pt x="5416486" y="1412162"/>
                      <a:pt x="5378976" y="1422810"/>
                    </a:cubicBezTo>
                    <a:cubicBezTo>
                      <a:pt x="5323961" y="1438782"/>
                      <a:pt x="5196425" y="1291043"/>
                      <a:pt x="5111402" y="1220502"/>
                    </a:cubicBezTo>
                    <a:cubicBezTo>
                      <a:pt x="5028879" y="1151291"/>
                      <a:pt x="4965112" y="1079419"/>
                      <a:pt x="4875087" y="1003553"/>
                    </a:cubicBezTo>
                    <a:cubicBezTo>
                      <a:pt x="4762556" y="909054"/>
                      <a:pt x="4529993" y="791929"/>
                      <a:pt x="4486231" y="704084"/>
                    </a:cubicBezTo>
                    <a:cubicBezTo>
                      <a:pt x="4464975" y="661493"/>
                      <a:pt x="4473727" y="617571"/>
                      <a:pt x="4482479" y="584297"/>
                    </a:cubicBezTo>
                    <a:cubicBezTo>
                      <a:pt x="4489982" y="557677"/>
                      <a:pt x="4504986" y="533720"/>
                      <a:pt x="4522491" y="516417"/>
                    </a:cubicBezTo>
                    <a:cubicBezTo>
                      <a:pt x="4539995" y="497784"/>
                      <a:pt x="4565002" y="484474"/>
                      <a:pt x="4588759" y="476488"/>
                    </a:cubicBezTo>
                    <a:cubicBezTo>
                      <a:pt x="4612515" y="468502"/>
                      <a:pt x="4641273" y="467171"/>
                      <a:pt x="4665030" y="472495"/>
                    </a:cubicBezTo>
                    <a:cubicBezTo>
                      <a:pt x="4688786" y="477819"/>
                      <a:pt x="4708792" y="487136"/>
                      <a:pt x="4733799" y="508431"/>
                    </a:cubicBezTo>
                    <a:cubicBezTo>
                      <a:pt x="4780061" y="547030"/>
                      <a:pt x="4838827" y="652176"/>
                      <a:pt x="4898844" y="718725"/>
                    </a:cubicBezTo>
                    <a:cubicBezTo>
                      <a:pt x="4961361" y="786605"/>
                      <a:pt x="5050135" y="850491"/>
                      <a:pt x="5102650" y="910385"/>
                    </a:cubicBezTo>
                    <a:cubicBezTo>
                      <a:pt x="5141410" y="955638"/>
                      <a:pt x="5186423" y="987582"/>
                      <a:pt x="5192675" y="1038159"/>
                    </a:cubicBezTo>
                    <a:cubicBezTo>
                      <a:pt x="5200176" y="1100714"/>
                      <a:pt x="5153914" y="1228488"/>
                      <a:pt x="5103900" y="1260431"/>
                    </a:cubicBezTo>
                    <a:cubicBezTo>
                      <a:pt x="5057637" y="1289712"/>
                      <a:pt x="4972614" y="1261762"/>
                      <a:pt x="4913848" y="1243128"/>
                    </a:cubicBezTo>
                    <a:cubicBezTo>
                      <a:pt x="4855082" y="1224495"/>
                      <a:pt x="4798816" y="1180573"/>
                      <a:pt x="4750053" y="1145967"/>
                    </a:cubicBezTo>
                    <a:cubicBezTo>
                      <a:pt x="4707541" y="1116686"/>
                      <a:pt x="4683785" y="1087405"/>
                      <a:pt x="4638772" y="1052799"/>
                    </a:cubicBezTo>
                    <a:cubicBezTo>
                      <a:pt x="4575005" y="1004884"/>
                      <a:pt x="4403708" y="952976"/>
                      <a:pt x="4398707" y="890421"/>
                    </a:cubicBezTo>
                    <a:cubicBezTo>
                      <a:pt x="4393705" y="826534"/>
                      <a:pt x="4534994" y="674803"/>
                      <a:pt x="4620017" y="672141"/>
                    </a:cubicBezTo>
                    <a:cubicBezTo>
                      <a:pt x="4728797" y="669479"/>
                      <a:pt x="4941355" y="940998"/>
                      <a:pt x="5002622" y="1016863"/>
                    </a:cubicBezTo>
                    <a:cubicBezTo>
                      <a:pt x="5026378" y="1046144"/>
                      <a:pt x="5036382" y="1066109"/>
                      <a:pt x="5043883" y="1087405"/>
                    </a:cubicBezTo>
                    <a:cubicBezTo>
                      <a:pt x="5050135" y="1102045"/>
                      <a:pt x="5052636" y="1111362"/>
                      <a:pt x="5052636" y="1127334"/>
                    </a:cubicBezTo>
                    <a:cubicBezTo>
                      <a:pt x="5053886" y="1149960"/>
                      <a:pt x="5050135" y="1184566"/>
                      <a:pt x="5040133" y="1209854"/>
                    </a:cubicBezTo>
                    <a:cubicBezTo>
                      <a:pt x="5030130" y="1235143"/>
                      <a:pt x="5016376" y="1259100"/>
                      <a:pt x="4993870" y="1276403"/>
                    </a:cubicBezTo>
                    <a:cubicBezTo>
                      <a:pt x="4967613" y="1297698"/>
                      <a:pt x="4916349" y="1313670"/>
                      <a:pt x="4883839" y="1315001"/>
                    </a:cubicBezTo>
                    <a:cubicBezTo>
                      <a:pt x="4856332" y="1315001"/>
                      <a:pt x="4840077" y="1309677"/>
                      <a:pt x="4810070" y="1292374"/>
                    </a:cubicBezTo>
                    <a:cubicBezTo>
                      <a:pt x="4747552" y="1253776"/>
                      <a:pt x="4643774" y="1110031"/>
                      <a:pt x="4553749" y="1034166"/>
                    </a:cubicBezTo>
                    <a:cubicBezTo>
                      <a:pt x="4467476" y="960962"/>
                      <a:pt x="4319935" y="902399"/>
                      <a:pt x="4282425" y="845168"/>
                    </a:cubicBezTo>
                    <a:cubicBezTo>
                      <a:pt x="4264920" y="817217"/>
                      <a:pt x="4266170" y="787936"/>
                      <a:pt x="4266170" y="765309"/>
                    </a:cubicBezTo>
                    <a:cubicBezTo>
                      <a:pt x="4266170" y="749337"/>
                      <a:pt x="4266170" y="740021"/>
                      <a:pt x="4272422" y="724049"/>
                    </a:cubicBezTo>
                    <a:cubicBezTo>
                      <a:pt x="4282425" y="697430"/>
                      <a:pt x="4313683" y="646853"/>
                      <a:pt x="4339941" y="626888"/>
                    </a:cubicBezTo>
                    <a:cubicBezTo>
                      <a:pt x="4361197" y="609585"/>
                      <a:pt x="4387454" y="602930"/>
                      <a:pt x="4412460" y="600269"/>
                    </a:cubicBezTo>
                    <a:cubicBezTo>
                      <a:pt x="4437467" y="597607"/>
                      <a:pt x="4468726" y="605592"/>
                      <a:pt x="4488731" y="613578"/>
                    </a:cubicBezTo>
                    <a:cubicBezTo>
                      <a:pt x="4502485" y="618902"/>
                      <a:pt x="4511237" y="622895"/>
                      <a:pt x="4522491" y="633543"/>
                    </a:cubicBezTo>
                    <a:cubicBezTo>
                      <a:pt x="4538745" y="648184"/>
                      <a:pt x="4544997" y="672141"/>
                      <a:pt x="4571254" y="696099"/>
                    </a:cubicBezTo>
                    <a:cubicBezTo>
                      <a:pt x="4626269" y="746676"/>
                      <a:pt x="4786313" y="825203"/>
                      <a:pt x="4863834" y="891752"/>
                    </a:cubicBezTo>
                    <a:cubicBezTo>
                      <a:pt x="4922600" y="942329"/>
                      <a:pt x="4968863" y="983589"/>
                      <a:pt x="5003872" y="1043482"/>
                    </a:cubicBezTo>
                    <a:cubicBezTo>
                      <a:pt x="5040133" y="1104707"/>
                      <a:pt x="5081394" y="1187228"/>
                      <a:pt x="5077643" y="1257769"/>
                    </a:cubicBezTo>
                    <a:cubicBezTo>
                      <a:pt x="5073892" y="1328311"/>
                      <a:pt x="5031380" y="1420148"/>
                      <a:pt x="4983867" y="1464070"/>
                    </a:cubicBezTo>
                    <a:cubicBezTo>
                      <a:pt x="4940105" y="1503999"/>
                      <a:pt x="4872587" y="1511985"/>
                      <a:pt x="4813821" y="1519971"/>
                    </a:cubicBezTo>
                    <a:cubicBezTo>
                      <a:pt x="4753804" y="1529288"/>
                      <a:pt x="4671281" y="1527957"/>
                      <a:pt x="4625018" y="1514647"/>
                    </a:cubicBezTo>
                    <a:cubicBezTo>
                      <a:pt x="4595010" y="1505330"/>
                      <a:pt x="4575005" y="1494682"/>
                      <a:pt x="4556250" y="1473387"/>
                    </a:cubicBezTo>
                    <a:cubicBezTo>
                      <a:pt x="4533743" y="1446767"/>
                      <a:pt x="4508737" y="1400183"/>
                      <a:pt x="4504986" y="1361585"/>
                    </a:cubicBezTo>
                    <a:cubicBezTo>
                      <a:pt x="4501235" y="1322987"/>
                      <a:pt x="4518739" y="1272410"/>
                      <a:pt x="4536244" y="1243128"/>
                    </a:cubicBezTo>
                    <a:cubicBezTo>
                      <a:pt x="4551248" y="1217840"/>
                      <a:pt x="4577505" y="1199206"/>
                      <a:pt x="4596261" y="1188559"/>
                    </a:cubicBezTo>
                    <a:cubicBezTo>
                      <a:pt x="4610015" y="1180573"/>
                      <a:pt x="4616266" y="1177911"/>
                      <a:pt x="4633771" y="1175249"/>
                    </a:cubicBezTo>
                    <a:cubicBezTo>
                      <a:pt x="4671281" y="1168594"/>
                      <a:pt x="4736299" y="1171256"/>
                      <a:pt x="4815071" y="1176580"/>
                    </a:cubicBezTo>
                    <a:cubicBezTo>
                      <a:pt x="4960111" y="1185897"/>
                      <a:pt x="5345216" y="1156615"/>
                      <a:pt x="5430239" y="1255107"/>
                    </a:cubicBezTo>
                    <a:cubicBezTo>
                      <a:pt x="5486505" y="1320325"/>
                      <a:pt x="5481503" y="1522633"/>
                      <a:pt x="5441493" y="1546590"/>
                    </a:cubicBezTo>
                    <a:cubicBezTo>
                      <a:pt x="5392729" y="1575872"/>
                      <a:pt x="5173919" y="1364247"/>
                      <a:pt x="5096398" y="1296367"/>
                    </a:cubicBezTo>
                    <a:cubicBezTo>
                      <a:pt x="5052636" y="1257769"/>
                      <a:pt x="5030130" y="1229819"/>
                      <a:pt x="5000122" y="1193882"/>
                    </a:cubicBezTo>
                    <a:cubicBezTo>
                      <a:pt x="4971364" y="1157946"/>
                      <a:pt x="4957610" y="1119348"/>
                      <a:pt x="4920100" y="1078088"/>
                    </a:cubicBezTo>
                    <a:cubicBezTo>
                      <a:pt x="4863834" y="1015532"/>
                      <a:pt x="4762556" y="955638"/>
                      <a:pt x="4681284" y="870456"/>
                    </a:cubicBezTo>
                    <a:cubicBezTo>
                      <a:pt x="4578756" y="763978"/>
                      <a:pt x="4366198" y="573649"/>
                      <a:pt x="4363697" y="475157"/>
                    </a:cubicBezTo>
                    <a:cubicBezTo>
                      <a:pt x="4362447" y="419256"/>
                      <a:pt x="4447470" y="334074"/>
                      <a:pt x="4462474" y="339398"/>
                    </a:cubicBezTo>
                    <a:cubicBezTo>
                      <a:pt x="4476228" y="344722"/>
                      <a:pt x="4457472" y="432566"/>
                      <a:pt x="4462474" y="479150"/>
                    </a:cubicBezTo>
                    <a:cubicBezTo>
                      <a:pt x="4467476" y="528396"/>
                      <a:pt x="4477478" y="580304"/>
                      <a:pt x="4492482" y="626888"/>
                    </a:cubicBezTo>
                    <a:cubicBezTo>
                      <a:pt x="4507486" y="672141"/>
                      <a:pt x="4527492" y="713401"/>
                      <a:pt x="4553749" y="755992"/>
                    </a:cubicBezTo>
                    <a:cubicBezTo>
                      <a:pt x="4583757" y="803907"/>
                      <a:pt x="4636272" y="845168"/>
                      <a:pt x="4670031" y="898406"/>
                    </a:cubicBezTo>
                    <a:cubicBezTo>
                      <a:pt x="4706291" y="955638"/>
                      <a:pt x="4735049" y="1024849"/>
                      <a:pt x="4761306" y="1088736"/>
                    </a:cubicBezTo>
                    <a:cubicBezTo>
                      <a:pt x="4786313" y="1148629"/>
                      <a:pt x="4797566" y="1201868"/>
                      <a:pt x="4826324" y="1268417"/>
                    </a:cubicBezTo>
                    <a:cubicBezTo>
                      <a:pt x="4865084" y="1356261"/>
                      <a:pt x="4955109" y="1468063"/>
                      <a:pt x="4978866" y="1563893"/>
                    </a:cubicBezTo>
                    <a:cubicBezTo>
                      <a:pt x="4998871" y="1645082"/>
                      <a:pt x="5005123" y="1743574"/>
                      <a:pt x="4978866" y="1802137"/>
                    </a:cubicBezTo>
                    <a:cubicBezTo>
                      <a:pt x="4957610" y="1850052"/>
                      <a:pt x="4906345" y="1900629"/>
                      <a:pt x="4860083" y="1904622"/>
                    </a:cubicBezTo>
                    <a:cubicBezTo>
                      <a:pt x="4802567" y="1909946"/>
                      <a:pt x="4707541" y="1838073"/>
                      <a:pt x="4656277" y="1786165"/>
                    </a:cubicBezTo>
                    <a:cubicBezTo>
                      <a:pt x="4610015" y="1739581"/>
                      <a:pt x="4590009" y="1674364"/>
                      <a:pt x="4560001" y="1613139"/>
                    </a:cubicBezTo>
                    <a:cubicBezTo>
                      <a:pt x="4528742" y="1549252"/>
                      <a:pt x="4481229" y="1469394"/>
                      <a:pt x="4472477" y="1409500"/>
                    </a:cubicBezTo>
                    <a:cubicBezTo>
                      <a:pt x="4466225" y="1365578"/>
                      <a:pt x="4472477" y="1320325"/>
                      <a:pt x="4486231" y="1288381"/>
                    </a:cubicBezTo>
                    <a:cubicBezTo>
                      <a:pt x="4497484" y="1263093"/>
                      <a:pt x="4517489" y="1243128"/>
                      <a:pt x="4537494" y="1228488"/>
                    </a:cubicBezTo>
                    <a:cubicBezTo>
                      <a:pt x="4558750" y="1213847"/>
                      <a:pt x="4588759" y="1203199"/>
                      <a:pt x="4610015" y="1199206"/>
                    </a:cubicBezTo>
                    <a:cubicBezTo>
                      <a:pt x="4625018" y="1196544"/>
                      <a:pt x="4633771" y="1196544"/>
                      <a:pt x="4648775" y="1199206"/>
                    </a:cubicBezTo>
                    <a:cubicBezTo>
                      <a:pt x="4668781" y="1203199"/>
                      <a:pt x="4700039" y="1213847"/>
                      <a:pt x="4720044" y="1228488"/>
                    </a:cubicBezTo>
                    <a:cubicBezTo>
                      <a:pt x="4740050" y="1243129"/>
                      <a:pt x="4756305" y="1264424"/>
                      <a:pt x="4771309" y="1289713"/>
                    </a:cubicBezTo>
                    <a:cubicBezTo>
                      <a:pt x="4788814" y="1318994"/>
                      <a:pt x="4802567" y="1354930"/>
                      <a:pt x="4815071" y="1396190"/>
                    </a:cubicBezTo>
                    <a:cubicBezTo>
                      <a:pt x="4832576" y="1452091"/>
                      <a:pt x="4850080" y="1534612"/>
                      <a:pt x="4856332" y="1595836"/>
                    </a:cubicBezTo>
                    <a:cubicBezTo>
                      <a:pt x="4861333" y="1649075"/>
                      <a:pt x="4857582" y="1692997"/>
                      <a:pt x="4855082" y="1743574"/>
                    </a:cubicBezTo>
                    <a:cubicBezTo>
                      <a:pt x="4852581" y="1796813"/>
                      <a:pt x="4848830" y="1858038"/>
                      <a:pt x="4840077" y="1909946"/>
                    </a:cubicBezTo>
                    <a:cubicBezTo>
                      <a:pt x="4831325" y="1957861"/>
                      <a:pt x="4826324" y="2000452"/>
                      <a:pt x="4803818" y="2045705"/>
                    </a:cubicBezTo>
                    <a:cubicBezTo>
                      <a:pt x="4776310" y="2101606"/>
                      <a:pt x="4732548" y="2161500"/>
                      <a:pt x="4676283" y="2216070"/>
                    </a:cubicBezTo>
                    <a:cubicBezTo>
                      <a:pt x="4602512" y="2286611"/>
                      <a:pt x="4487481" y="2354491"/>
                      <a:pt x="4384953" y="2418378"/>
                    </a:cubicBezTo>
                    <a:cubicBezTo>
                      <a:pt x="4277423" y="2484926"/>
                      <a:pt x="4121130" y="2587411"/>
                      <a:pt x="4047360" y="2607375"/>
                    </a:cubicBezTo>
                    <a:cubicBezTo>
                      <a:pt x="4014851" y="2616692"/>
                      <a:pt x="3994846" y="2614031"/>
                      <a:pt x="3971089" y="2607375"/>
                    </a:cubicBezTo>
                    <a:cubicBezTo>
                      <a:pt x="3947333" y="2600721"/>
                      <a:pt x="3922326" y="2587411"/>
                      <a:pt x="3903571" y="2570108"/>
                    </a:cubicBezTo>
                    <a:cubicBezTo>
                      <a:pt x="3884816" y="2552806"/>
                      <a:pt x="3868561" y="2527517"/>
                      <a:pt x="3859809" y="2502229"/>
                    </a:cubicBezTo>
                    <a:cubicBezTo>
                      <a:pt x="3851056" y="2478271"/>
                      <a:pt x="3848556" y="2447659"/>
                      <a:pt x="3851056" y="2422371"/>
                    </a:cubicBezTo>
                    <a:cubicBezTo>
                      <a:pt x="3853557" y="2395751"/>
                      <a:pt x="3863560" y="2367800"/>
                      <a:pt x="3877314" y="2346505"/>
                    </a:cubicBezTo>
                    <a:cubicBezTo>
                      <a:pt x="3891068" y="2325209"/>
                      <a:pt x="3902320" y="2313231"/>
                      <a:pt x="3934829" y="2293266"/>
                    </a:cubicBezTo>
                    <a:cubicBezTo>
                      <a:pt x="4039858" y="2229379"/>
                      <a:pt x="4472477" y="2113585"/>
                      <a:pt x="4676283" y="2040381"/>
                    </a:cubicBezTo>
                    <a:cubicBezTo>
                      <a:pt x="4820072" y="1988473"/>
                      <a:pt x="4955109" y="1907284"/>
                      <a:pt x="5042633" y="1899298"/>
                    </a:cubicBezTo>
                    <a:cubicBezTo>
                      <a:pt x="5088896" y="1895305"/>
                      <a:pt x="5123905" y="1903291"/>
                      <a:pt x="5152663" y="1919263"/>
                    </a:cubicBezTo>
                    <a:cubicBezTo>
                      <a:pt x="5176420" y="1932572"/>
                      <a:pt x="5193924" y="1951206"/>
                      <a:pt x="5206428" y="1975163"/>
                    </a:cubicBezTo>
                    <a:cubicBezTo>
                      <a:pt x="5221432" y="2004445"/>
                      <a:pt x="5231435" y="2057684"/>
                      <a:pt x="5227684" y="2090958"/>
                    </a:cubicBezTo>
                    <a:cubicBezTo>
                      <a:pt x="5225183" y="2118909"/>
                      <a:pt x="5213930" y="2141535"/>
                      <a:pt x="5197676" y="2164162"/>
                    </a:cubicBezTo>
                    <a:cubicBezTo>
                      <a:pt x="5177670" y="2190781"/>
                      <a:pt x="5147662" y="2213408"/>
                      <a:pt x="5112652" y="2236034"/>
                    </a:cubicBezTo>
                    <a:cubicBezTo>
                      <a:pt x="5065139" y="2266647"/>
                      <a:pt x="5001372" y="2294597"/>
                      <a:pt x="4933853" y="2323878"/>
                    </a:cubicBezTo>
                    <a:cubicBezTo>
                      <a:pt x="4848830" y="2361146"/>
                      <a:pt x="4745051" y="2399744"/>
                      <a:pt x="4640023" y="2438342"/>
                    </a:cubicBezTo>
                    <a:cubicBezTo>
                      <a:pt x="4521240" y="2480933"/>
                      <a:pt x="4361197" y="2540827"/>
                      <a:pt x="4257418" y="2567446"/>
                    </a:cubicBezTo>
                    <a:cubicBezTo>
                      <a:pt x="4188649" y="2586080"/>
                      <a:pt x="4129883" y="2599390"/>
                      <a:pt x="4083620" y="2600721"/>
                    </a:cubicBezTo>
                    <a:cubicBezTo>
                      <a:pt x="4052362" y="2602052"/>
                      <a:pt x="4029856" y="2599390"/>
                      <a:pt x="4006099" y="2590073"/>
                    </a:cubicBezTo>
                    <a:cubicBezTo>
                      <a:pt x="3982342" y="2580756"/>
                      <a:pt x="3958586" y="2562123"/>
                      <a:pt x="3942331" y="2542158"/>
                    </a:cubicBezTo>
                    <a:cubicBezTo>
                      <a:pt x="3926077" y="2522193"/>
                      <a:pt x="3911073" y="2496905"/>
                      <a:pt x="3906071" y="2467623"/>
                    </a:cubicBezTo>
                    <a:cubicBezTo>
                      <a:pt x="3899820" y="2433018"/>
                      <a:pt x="3907322" y="2378448"/>
                      <a:pt x="3921075" y="2346505"/>
                    </a:cubicBezTo>
                    <a:cubicBezTo>
                      <a:pt x="3932329" y="2319885"/>
                      <a:pt x="3953585" y="2301252"/>
                      <a:pt x="3973590" y="2283949"/>
                    </a:cubicBezTo>
                    <a:cubicBezTo>
                      <a:pt x="3993595" y="2266647"/>
                      <a:pt x="4006099" y="2258661"/>
                      <a:pt x="4041108" y="2241358"/>
                    </a:cubicBezTo>
                    <a:cubicBezTo>
                      <a:pt x="4141136" y="2190781"/>
                      <a:pt x="4501235" y="2053691"/>
                      <a:pt x="4642524" y="2007107"/>
                    </a:cubicBezTo>
                    <a:cubicBezTo>
                      <a:pt x="4717544" y="1983149"/>
                      <a:pt x="4760056" y="1971171"/>
                      <a:pt x="4816321" y="1960523"/>
                    </a:cubicBezTo>
                    <a:cubicBezTo>
                      <a:pt x="4867585" y="1951206"/>
                      <a:pt x="4925101" y="1943220"/>
                      <a:pt x="4966362" y="1944551"/>
                    </a:cubicBezTo>
                    <a:cubicBezTo>
                      <a:pt x="4996371" y="1945882"/>
                      <a:pt x="5020127" y="1945882"/>
                      <a:pt x="5043883" y="1956530"/>
                    </a:cubicBezTo>
                    <a:cubicBezTo>
                      <a:pt x="5067640" y="1967178"/>
                      <a:pt x="5091397" y="1984480"/>
                      <a:pt x="5107651" y="2005776"/>
                    </a:cubicBezTo>
                    <a:cubicBezTo>
                      <a:pt x="5123905" y="2025740"/>
                      <a:pt x="5136409" y="2059015"/>
                      <a:pt x="5142661" y="2080310"/>
                    </a:cubicBezTo>
                    <a:cubicBezTo>
                      <a:pt x="5146412" y="2096282"/>
                      <a:pt x="5147662" y="2105599"/>
                      <a:pt x="5146412" y="2121570"/>
                    </a:cubicBezTo>
                    <a:cubicBezTo>
                      <a:pt x="5143911" y="2144197"/>
                      <a:pt x="5133908" y="2181464"/>
                      <a:pt x="5125156" y="2201429"/>
                    </a:cubicBezTo>
                    <a:cubicBezTo>
                      <a:pt x="5118904" y="2216070"/>
                      <a:pt x="5113903" y="2225386"/>
                      <a:pt x="5102650" y="2236034"/>
                    </a:cubicBezTo>
                    <a:cubicBezTo>
                      <a:pt x="5087645" y="2252006"/>
                      <a:pt x="5063889" y="2269309"/>
                      <a:pt x="5037632" y="2281287"/>
                    </a:cubicBezTo>
                    <a:cubicBezTo>
                      <a:pt x="5006373" y="2294597"/>
                      <a:pt x="4968863" y="2301252"/>
                      <a:pt x="4926351" y="2306576"/>
                    </a:cubicBezTo>
                    <a:cubicBezTo>
                      <a:pt x="4870086" y="2313231"/>
                      <a:pt x="4795065" y="2317223"/>
                      <a:pt x="4730048" y="2313231"/>
                    </a:cubicBezTo>
                    <a:cubicBezTo>
                      <a:pt x="4665030" y="2309238"/>
                      <a:pt x="4592510" y="2297259"/>
                      <a:pt x="4533743" y="2283949"/>
                    </a:cubicBezTo>
                    <a:cubicBezTo>
                      <a:pt x="4484980" y="2271970"/>
                      <a:pt x="4441218" y="2266647"/>
                      <a:pt x="4399957" y="2240027"/>
                    </a:cubicBezTo>
                    <a:cubicBezTo>
                      <a:pt x="4353694" y="2209415"/>
                      <a:pt x="4301180" y="2157507"/>
                      <a:pt x="4276173" y="2100275"/>
                    </a:cubicBezTo>
                    <a:cubicBezTo>
                      <a:pt x="4249915" y="2039050"/>
                      <a:pt x="4233661" y="1940558"/>
                      <a:pt x="4253667" y="1878002"/>
                    </a:cubicBezTo>
                    <a:cubicBezTo>
                      <a:pt x="4272422" y="1818109"/>
                      <a:pt x="4334939" y="1762208"/>
                      <a:pt x="4387454" y="1731595"/>
                    </a:cubicBezTo>
                    <a:cubicBezTo>
                      <a:pt x="4437467" y="1702314"/>
                      <a:pt x="4499984" y="1698321"/>
                      <a:pt x="4560001" y="1694328"/>
                    </a:cubicBezTo>
                    <a:cubicBezTo>
                      <a:pt x="4622518" y="1690335"/>
                      <a:pt x="4672532" y="1696990"/>
                      <a:pt x="4756305" y="1711631"/>
                    </a:cubicBezTo>
                    <a:cubicBezTo>
                      <a:pt x="4912597" y="1739581"/>
                      <a:pt x="5323961" y="1830087"/>
                      <a:pt x="5418986" y="1888650"/>
                    </a:cubicBezTo>
                    <a:cubicBezTo>
                      <a:pt x="5451495" y="1908615"/>
                      <a:pt x="5461498" y="1929910"/>
                      <a:pt x="5472751" y="1948544"/>
                    </a:cubicBezTo>
                    <a:cubicBezTo>
                      <a:pt x="5481503" y="1961854"/>
                      <a:pt x="5484004" y="1971171"/>
                      <a:pt x="5487755" y="1987142"/>
                    </a:cubicBezTo>
                    <a:cubicBezTo>
                      <a:pt x="5492757" y="2009769"/>
                      <a:pt x="5496508" y="2044374"/>
                      <a:pt x="5491506" y="2070994"/>
                    </a:cubicBezTo>
                    <a:cubicBezTo>
                      <a:pt x="5486505" y="2097613"/>
                      <a:pt x="5474002" y="2125563"/>
                      <a:pt x="5457747" y="2146859"/>
                    </a:cubicBezTo>
                    <a:cubicBezTo>
                      <a:pt x="5441493" y="2168155"/>
                      <a:pt x="5412735" y="2188119"/>
                      <a:pt x="5393979" y="2197436"/>
                    </a:cubicBezTo>
                    <a:cubicBezTo>
                      <a:pt x="5380226" y="2204091"/>
                      <a:pt x="5368973" y="2205422"/>
                      <a:pt x="5356469" y="2208084"/>
                    </a:cubicBezTo>
                    <a:cubicBezTo>
                      <a:pt x="5343966" y="2210746"/>
                      <a:pt x="5331462" y="2213408"/>
                      <a:pt x="5316458" y="2210746"/>
                    </a:cubicBezTo>
                    <a:cubicBezTo>
                      <a:pt x="5295202" y="2208084"/>
                      <a:pt x="5275197" y="2201429"/>
                      <a:pt x="5242688" y="2182795"/>
                    </a:cubicBezTo>
                    <a:cubicBezTo>
                      <a:pt x="5160166" y="2134880"/>
                      <a:pt x="4935104" y="1945882"/>
                      <a:pt x="4840077" y="1852714"/>
                    </a:cubicBezTo>
                    <a:cubicBezTo>
                      <a:pt x="4781311" y="1795482"/>
                      <a:pt x="4736299" y="1744905"/>
                      <a:pt x="4710042" y="1700983"/>
                    </a:cubicBezTo>
                    <a:cubicBezTo>
                      <a:pt x="4693788" y="1673033"/>
                      <a:pt x="4683785" y="1650406"/>
                      <a:pt x="4680034" y="1623787"/>
                    </a:cubicBezTo>
                    <a:cubicBezTo>
                      <a:pt x="4676283" y="1597167"/>
                      <a:pt x="4680034" y="1561231"/>
                      <a:pt x="4686286" y="1539935"/>
                    </a:cubicBezTo>
                    <a:cubicBezTo>
                      <a:pt x="4690037" y="1523964"/>
                      <a:pt x="4696288" y="1514647"/>
                      <a:pt x="4703790" y="1502668"/>
                    </a:cubicBezTo>
                    <a:cubicBezTo>
                      <a:pt x="4711292" y="1490689"/>
                      <a:pt x="4717544" y="1480042"/>
                      <a:pt x="4730048" y="1469394"/>
                    </a:cubicBezTo>
                    <a:cubicBezTo>
                      <a:pt x="4746302" y="1454753"/>
                      <a:pt x="4777560" y="1437450"/>
                      <a:pt x="4797566" y="1429465"/>
                    </a:cubicBezTo>
                    <a:cubicBezTo>
                      <a:pt x="4812570" y="1424141"/>
                      <a:pt x="4822573" y="1422810"/>
                      <a:pt x="4837577" y="1422810"/>
                    </a:cubicBezTo>
                    <a:cubicBezTo>
                      <a:pt x="4858833" y="1422810"/>
                      <a:pt x="4887590" y="1429465"/>
                      <a:pt x="4913848" y="1440112"/>
                    </a:cubicBezTo>
                    <a:cubicBezTo>
                      <a:pt x="4946357" y="1453422"/>
                      <a:pt x="4977616" y="1476049"/>
                      <a:pt x="5013875" y="1505330"/>
                    </a:cubicBezTo>
                    <a:cubicBezTo>
                      <a:pt x="5065139" y="1545259"/>
                      <a:pt x="5140160" y="1615801"/>
                      <a:pt x="5187673" y="1669040"/>
                    </a:cubicBezTo>
                    <a:cubicBezTo>
                      <a:pt x="5226434" y="1711631"/>
                      <a:pt x="5241438" y="1763539"/>
                      <a:pt x="5281449" y="1795482"/>
                    </a:cubicBezTo>
                    <a:cubicBezTo>
                      <a:pt x="5322710" y="1827426"/>
                      <a:pt x="5402732" y="1827426"/>
                      <a:pt x="5431490" y="1858038"/>
                    </a:cubicBezTo>
                    <a:cubicBezTo>
                      <a:pt x="5451495" y="1879333"/>
                      <a:pt x="5457747" y="1908615"/>
                      <a:pt x="5461498" y="1935234"/>
                    </a:cubicBezTo>
                    <a:cubicBezTo>
                      <a:pt x="5465249" y="1961854"/>
                      <a:pt x="5460248" y="1996459"/>
                      <a:pt x="5455246" y="2017755"/>
                    </a:cubicBezTo>
                    <a:cubicBezTo>
                      <a:pt x="5451495" y="2033726"/>
                      <a:pt x="5445244" y="2044374"/>
                      <a:pt x="5437741" y="2056353"/>
                    </a:cubicBezTo>
                    <a:cubicBezTo>
                      <a:pt x="5430239" y="2068332"/>
                      <a:pt x="5423988" y="2077648"/>
                      <a:pt x="5412735" y="2088296"/>
                    </a:cubicBezTo>
                    <a:cubicBezTo>
                      <a:pt x="5396480" y="2102937"/>
                      <a:pt x="5363971" y="2121570"/>
                      <a:pt x="5343966" y="2129556"/>
                    </a:cubicBezTo>
                    <a:cubicBezTo>
                      <a:pt x="5330212" y="2134880"/>
                      <a:pt x="5320209" y="2136211"/>
                      <a:pt x="5305205" y="2136211"/>
                    </a:cubicBezTo>
                    <a:cubicBezTo>
                      <a:pt x="5283950" y="2136211"/>
                      <a:pt x="5257692" y="2137542"/>
                      <a:pt x="5227684" y="2118909"/>
                    </a:cubicBezTo>
                    <a:cubicBezTo>
                      <a:pt x="5160166" y="2078979"/>
                      <a:pt x="5037632" y="1899298"/>
                      <a:pt x="4957610" y="1816778"/>
                    </a:cubicBezTo>
                    <a:cubicBezTo>
                      <a:pt x="4898844" y="1755553"/>
                      <a:pt x="4830075" y="1708969"/>
                      <a:pt x="4796316" y="1665047"/>
                    </a:cubicBezTo>
                    <a:cubicBezTo>
                      <a:pt x="4776310" y="1638427"/>
                      <a:pt x="4763807" y="1618463"/>
                      <a:pt x="4756305" y="1593174"/>
                    </a:cubicBezTo>
                    <a:cubicBezTo>
                      <a:pt x="4748803" y="1567886"/>
                      <a:pt x="4746302" y="1537273"/>
                      <a:pt x="4751303" y="1510654"/>
                    </a:cubicBezTo>
                    <a:cubicBezTo>
                      <a:pt x="4756305" y="1484035"/>
                      <a:pt x="4765057" y="1454753"/>
                      <a:pt x="4783812" y="1433458"/>
                    </a:cubicBezTo>
                    <a:cubicBezTo>
                      <a:pt x="4806318" y="1406838"/>
                      <a:pt x="4851331" y="1378888"/>
                      <a:pt x="4883839" y="1370902"/>
                    </a:cubicBezTo>
                    <a:cubicBezTo>
                      <a:pt x="4910097" y="1364247"/>
                      <a:pt x="4935104" y="1370902"/>
                      <a:pt x="4962611" y="1376226"/>
                    </a:cubicBezTo>
                    <a:cubicBezTo>
                      <a:pt x="4992620" y="1382881"/>
                      <a:pt x="5013875" y="1388204"/>
                      <a:pt x="5056387" y="1409500"/>
                    </a:cubicBezTo>
                    <a:cubicBezTo>
                      <a:pt x="5167668" y="1462739"/>
                      <a:pt x="5516513" y="1662385"/>
                      <a:pt x="5626543" y="1762208"/>
                    </a:cubicBezTo>
                    <a:cubicBezTo>
                      <a:pt x="5681558" y="1812785"/>
                      <a:pt x="5717818" y="1856707"/>
                      <a:pt x="5731572" y="1899298"/>
                    </a:cubicBezTo>
                    <a:cubicBezTo>
                      <a:pt x="5741575" y="1928579"/>
                      <a:pt x="5737824" y="1955199"/>
                      <a:pt x="5731572" y="1981818"/>
                    </a:cubicBezTo>
                    <a:cubicBezTo>
                      <a:pt x="5725320" y="2008438"/>
                      <a:pt x="5707816" y="2037719"/>
                      <a:pt x="5694062" y="2056353"/>
                    </a:cubicBezTo>
                    <a:cubicBezTo>
                      <a:pt x="5684059" y="2069663"/>
                      <a:pt x="5677807" y="2076317"/>
                      <a:pt x="5664053" y="2084303"/>
                    </a:cubicBezTo>
                    <a:cubicBezTo>
                      <a:pt x="5645298" y="2096282"/>
                      <a:pt x="5611539" y="2108261"/>
                      <a:pt x="5590284" y="2112254"/>
                    </a:cubicBezTo>
                    <a:cubicBezTo>
                      <a:pt x="5575279" y="2114916"/>
                      <a:pt x="5565277" y="2114916"/>
                      <a:pt x="5550272" y="2112254"/>
                    </a:cubicBezTo>
                    <a:cubicBezTo>
                      <a:pt x="5529017" y="2108261"/>
                      <a:pt x="5496508" y="2093620"/>
                      <a:pt x="5477752" y="2081641"/>
                    </a:cubicBezTo>
                    <a:cubicBezTo>
                      <a:pt x="5465249" y="2073656"/>
                      <a:pt x="5456496" y="2067001"/>
                      <a:pt x="5447744" y="2053691"/>
                    </a:cubicBezTo>
                    <a:cubicBezTo>
                      <a:pt x="5435241" y="2036388"/>
                      <a:pt x="5431490" y="2007107"/>
                      <a:pt x="5412735" y="1979156"/>
                    </a:cubicBezTo>
                    <a:cubicBezTo>
                      <a:pt x="5382726" y="1935234"/>
                      <a:pt x="5325211" y="1880664"/>
                      <a:pt x="5268945" y="1824764"/>
                    </a:cubicBezTo>
                    <a:cubicBezTo>
                      <a:pt x="5195175" y="1752891"/>
                      <a:pt x="5052636" y="1649075"/>
                      <a:pt x="5006373" y="1589181"/>
                    </a:cubicBezTo>
                    <a:cubicBezTo>
                      <a:pt x="4983867" y="1559900"/>
                      <a:pt x="4975115" y="1542597"/>
                      <a:pt x="4968863" y="1515978"/>
                    </a:cubicBezTo>
                    <a:cubicBezTo>
                      <a:pt x="4962611" y="1489358"/>
                      <a:pt x="4961361" y="1458746"/>
                      <a:pt x="4966362" y="1432127"/>
                    </a:cubicBezTo>
                    <a:cubicBezTo>
                      <a:pt x="4971364" y="1405507"/>
                      <a:pt x="4986367" y="1378888"/>
                      <a:pt x="5002622" y="1357592"/>
                    </a:cubicBezTo>
                    <a:cubicBezTo>
                      <a:pt x="5018877" y="1337628"/>
                      <a:pt x="5047635" y="1317663"/>
                      <a:pt x="5066390" y="1308346"/>
                    </a:cubicBezTo>
                    <a:cubicBezTo>
                      <a:pt x="5080143" y="1301691"/>
                      <a:pt x="5088896" y="1299029"/>
                      <a:pt x="5103900" y="1297698"/>
                    </a:cubicBezTo>
                    <a:cubicBezTo>
                      <a:pt x="5125156" y="1296367"/>
                      <a:pt x="5160166" y="1300360"/>
                      <a:pt x="5182672" y="1307015"/>
                    </a:cubicBezTo>
                    <a:cubicBezTo>
                      <a:pt x="5201427" y="1312339"/>
                      <a:pt x="5207678" y="1317663"/>
                      <a:pt x="5230184" y="1330973"/>
                    </a:cubicBezTo>
                    <a:cubicBezTo>
                      <a:pt x="5301454" y="1372233"/>
                      <a:pt x="5560275" y="1525295"/>
                      <a:pt x="5647799" y="1613139"/>
                    </a:cubicBezTo>
                    <a:cubicBezTo>
                      <a:pt x="5700313" y="1665047"/>
                      <a:pt x="5736574" y="1706307"/>
                      <a:pt x="5749077" y="1764870"/>
                    </a:cubicBezTo>
                    <a:cubicBezTo>
                      <a:pt x="5764081" y="1830087"/>
                      <a:pt x="5749077" y="1979156"/>
                      <a:pt x="5716568" y="1989804"/>
                    </a:cubicBezTo>
                    <a:cubicBezTo>
                      <a:pt x="5677807" y="2003114"/>
                      <a:pt x="5557774" y="1820771"/>
                      <a:pt x="5507761" y="1752891"/>
                    </a:cubicBezTo>
                    <a:cubicBezTo>
                      <a:pt x="5474002" y="1707638"/>
                      <a:pt x="5433990" y="1678356"/>
                      <a:pt x="5431490" y="1630442"/>
                    </a:cubicBezTo>
                    <a:cubicBezTo>
                      <a:pt x="5427739" y="1569217"/>
                      <a:pt x="5479003" y="1441443"/>
                      <a:pt x="5531517" y="1416155"/>
                    </a:cubicBezTo>
                    <a:cubicBezTo>
                      <a:pt x="5585282" y="1390866"/>
                      <a:pt x="5686560" y="1457415"/>
                      <a:pt x="5750327" y="1481373"/>
                    </a:cubicBezTo>
                    <a:cubicBezTo>
                      <a:pt x="5802842" y="1501337"/>
                      <a:pt x="5846604" y="1517309"/>
                      <a:pt x="5890366" y="1545259"/>
                    </a:cubicBezTo>
                    <a:cubicBezTo>
                      <a:pt x="5935378" y="1573210"/>
                      <a:pt x="5972889" y="1606484"/>
                      <a:pt x="6016651" y="1650406"/>
                    </a:cubicBezTo>
                    <a:cubicBezTo>
                      <a:pt x="6075416" y="1708969"/>
                      <a:pt x="6167942" y="1799475"/>
                      <a:pt x="6201701" y="1874010"/>
                    </a:cubicBezTo>
                    <a:cubicBezTo>
                      <a:pt x="6227958" y="1931241"/>
                      <a:pt x="6239211" y="1995128"/>
                      <a:pt x="6230459" y="2045705"/>
                    </a:cubicBezTo>
                    <a:cubicBezTo>
                      <a:pt x="6222957" y="2090958"/>
                      <a:pt x="6201701" y="2132218"/>
                      <a:pt x="6164191" y="2166824"/>
                    </a:cubicBezTo>
                    <a:cubicBezTo>
                      <a:pt x="6109176" y="2217400"/>
                      <a:pt x="5974139" y="2258661"/>
                      <a:pt x="5900368" y="2282618"/>
                    </a:cubicBezTo>
                    <a:cubicBezTo>
                      <a:pt x="5849105" y="2298590"/>
                      <a:pt x="5810344" y="2294597"/>
                      <a:pt x="5767832" y="2309238"/>
                    </a:cubicBezTo>
                    <a:cubicBezTo>
                      <a:pt x="5726571" y="2322548"/>
                      <a:pt x="5694062" y="2353160"/>
                      <a:pt x="5647799" y="2366470"/>
                    </a:cubicBezTo>
                    <a:cubicBezTo>
                      <a:pt x="5587783" y="2383772"/>
                      <a:pt x="5497758" y="2377117"/>
                      <a:pt x="5435241" y="2393089"/>
                    </a:cubicBezTo>
                    <a:cubicBezTo>
                      <a:pt x="5382726" y="2406399"/>
                      <a:pt x="5345216" y="2430356"/>
                      <a:pt x="5295202" y="2444997"/>
                    </a:cubicBezTo>
                    <a:cubicBezTo>
                      <a:pt x="5238937" y="2462300"/>
                      <a:pt x="5168918" y="2467623"/>
                      <a:pt x="5112652" y="2487588"/>
                    </a:cubicBezTo>
                    <a:cubicBezTo>
                      <a:pt x="5058888" y="2506222"/>
                      <a:pt x="5013875" y="2544820"/>
                      <a:pt x="4962611" y="2562123"/>
                    </a:cubicBezTo>
                    <a:cubicBezTo>
                      <a:pt x="4913848" y="2578094"/>
                      <a:pt x="4858833" y="2571439"/>
                      <a:pt x="4811319" y="2587411"/>
                    </a:cubicBezTo>
                    <a:cubicBezTo>
                      <a:pt x="4766308" y="2602052"/>
                      <a:pt x="4727547" y="2636657"/>
                      <a:pt x="4683785" y="2653960"/>
                    </a:cubicBezTo>
                    <a:cubicBezTo>
                      <a:pt x="4640023" y="2671262"/>
                      <a:pt x="4595010" y="2683241"/>
                      <a:pt x="4549998" y="2692558"/>
                    </a:cubicBezTo>
                    <a:cubicBezTo>
                      <a:pt x="4504986" y="2701875"/>
                      <a:pt x="4462474" y="2693889"/>
                      <a:pt x="4414961" y="2707198"/>
                    </a:cubicBezTo>
                    <a:cubicBezTo>
                      <a:pt x="4354944" y="2724501"/>
                      <a:pt x="4294928" y="2773747"/>
                      <a:pt x="4222408" y="2801698"/>
                    </a:cubicBezTo>
                    <a:cubicBezTo>
                      <a:pt x="4134884" y="2834972"/>
                      <a:pt x="4002348" y="2850944"/>
                      <a:pt x="3922326" y="2882887"/>
                    </a:cubicBezTo>
                    <a:cubicBezTo>
                      <a:pt x="3864810" y="2905514"/>
                      <a:pt x="3833552" y="2942781"/>
                      <a:pt x="3782287" y="2960083"/>
                    </a:cubicBezTo>
                    <a:cubicBezTo>
                      <a:pt x="3727272" y="2978717"/>
                      <a:pt x="3653502" y="3002674"/>
                      <a:pt x="3603489" y="2986703"/>
                    </a:cubicBezTo>
                    <a:cubicBezTo>
                      <a:pt x="3557225" y="2972062"/>
                      <a:pt x="3500960" y="2924147"/>
                      <a:pt x="3489707" y="2876232"/>
                    </a:cubicBezTo>
                    <a:cubicBezTo>
                      <a:pt x="3475953" y="2817669"/>
                      <a:pt x="3527218" y="2701875"/>
                      <a:pt x="3568479" y="2647305"/>
                    </a:cubicBezTo>
                    <a:cubicBezTo>
                      <a:pt x="3602238" y="2603383"/>
                      <a:pt x="3658503" y="2556799"/>
                      <a:pt x="3698514" y="2559460"/>
                    </a:cubicBezTo>
                    <a:cubicBezTo>
                      <a:pt x="3734774" y="2562123"/>
                      <a:pt x="3803543" y="2637988"/>
                      <a:pt x="3798542" y="2649967"/>
                    </a:cubicBezTo>
                    <a:cubicBezTo>
                      <a:pt x="3793541" y="2661946"/>
                      <a:pt x="3699765" y="2655291"/>
                      <a:pt x="3663505" y="2628671"/>
                    </a:cubicBezTo>
                    <a:cubicBezTo>
                      <a:pt x="3620993" y="2596728"/>
                      <a:pt x="3573480" y="2507553"/>
                      <a:pt x="3573480" y="2444997"/>
                    </a:cubicBezTo>
                    <a:cubicBezTo>
                      <a:pt x="3573480" y="2379779"/>
                      <a:pt x="3658503" y="2307907"/>
                      <a:pt x="3671007" y="2244020"/>
                    </a:cubicBezTo>
                    <a:cubicBezTo>
                      <a:pt x="3682260" y="2190781"/>
                      <a:pt x="3662254" y="2142866"/>
                      <a:pt x="3663505" y="2089627"/>
                    </a:cubicBezTo>
                    <a:cubicBezTo>
                      <a:pt x="3664755" y="2031064"/>
                      <a:pt x="3668506" y="1973832"/>
                      <a:pt x="3677258" y="1908615"/>
                    </a:cubicBezTo>
                    <a:cubicBezTo>
                      <a:pt x="3687261" y="1831418"/>
                      <a:pt x="3697264" y="1739581"/>
                      <a:pt x="3722271" y="1654399"/>
                    </a:cubicBezTo>
                    <a:cubicBezTo>
                      <a:pt x="3749778" y="1561231"/>
                      <a:pt x="3796041" y="1444105"/>
                      <a:pt x="3841054" y="1372233"/>
                    </a:cubicBezTo>
                    <a:cubicBezTo>
                      <a:pt x="3874813" y="1318994"/>
                      <a:pt x="3909823" y="1273741"/>
                      <a:pt x="3952334" y="1247121"/>
                    </a:cubicBezTo>
                    <a:cubicBezTo>
                      <a:pt x="3991095" y="1223164"/>
                      <a:pt x="4036107" y="1207192"/>
                      <a:pt x="4081119" y="1209854"/>
                    </a:cubicBezTo>
                    <a:cubicBezTo>
                      <a:pt x="4133634" y="1212516"/>
                      <a:pt x="4204903" y="1239135"/>
                      <a:pt x="4248665" y="1279065"/>
                    </a:cubicBezTo>
                    <a:cubicBezTo>
                      <a:pt x="4293677" y="1320325"/>
                      <a:pt x="4332438" y="1405507"/>
                      <a:pt x="4346192" y="1453422"/>
                    </a:cubicBezTo>
                    <a:cubicBezTo>
                      <a:pt x="4354944" y="1484034"/>
                      <a:pt x="4353694" y="1511985"/>
                      <a:pt x="4351193" y="1533280"/>
                    </a:cubicBezTo>
                    <a:cubicBezTo>
                      <a:pt x="4349943" y="1549252"/>
                      <a:pt x="4346192" y="1558569"/>
                      <a:pt x="4339941" y="1571879"/>
                    </a:cubicBezTo>
                    <a:cubicBezTo>
                      <a:pt x="4329938" y="1590512"/>
                      <a:pt x="4311182" y="1618463"/>
                      <a:pt x="4292427" y="1634434"/>
                    </a:cubicBezTo>
                    <a:cubicBezTo>
                      <a:pt x="4273672" y="1650406"/>
                      <a:pt x="4248665" y="1662385"/>
                      <a:pt x="4224909" y="1666378"/>
                    </a:cubicBezTo>
                    <a:cubicBezTo>
                      <a:pt x="4201152" y="1670371"/>
                      <a:pt x="4173644" y="1669040"/>
                      <a:pt x="4149888" y="1661054"/>
                    </a:cubicBezTo>
                    <a:cubicBezTo>
                      <a:pt x="4127382" y="1653068"/>
                      <a:pt x="4106126" y="1643751"/>
                      <a:pt x="4086121" y="1619794"/>
                    </a:cubicBezTo>
                    <a:cubicBezTo>
                      <a:pt x="4049861" y="1577203"/>
                      <a:pt x="4007349" y="1472056"/>
                      <a:pt x="3986093" y="1390866"/>
                    </a:cubicBezTo>
                    <a:cubicBezTo>
                      <a:pt x="3963587" y="1307015"/>
                      <a:pt x="3949833" y="1183235"/>
                      <a:pt x="3956085" y="1122010"/>
                    </a:cubicBezTo>
                    <a:cubicBezTo>
                      <a:pt x="3958586" y="1090066"/>
                      <a:pt x="3963587" y="1071433"/>
                      <a:pt x="3978591" y="1048806"/>
                    </a:cubicBezTo>
                    <a:cubicBezTo>
                      <a:pt x="3996096" y="1022187"/>
                      <a:pt x="4034857" y="990244"/>
                      <a:pt x="4063615" y="978265"/>
                    </a:cubicBezTo>
                    <a:cubicBezTo>
                      <a:pt x="4087371" y="968948"/>
                      <a:pt x="4113628" y="968948"/>
                      <a:pt x="4136134" y="974272"/>
                    </a:cubicBezTo>
                    <a:cubicBezTo>
                      <a:pt x="4159891" y="979596"/>
                      <a:pt x="4183648" y="991575"/>
                      <a:pt x="4202403" y="1007546"/>
                    </a:cubicBezTo>
                    <a:cubicBezTo>
                      <a:pt x="4222408" y="1023518"/>
                      <a:pt x="4238663" y="1043482"/>
                      <a:pt x="4251166" y="1070102"/>
                    </a:cubicBezTo>
                    <a:cubicBezTo>
                      <a:pt x="4267420" y="1106038"/>
                      <a:pt x="4278674" y="1148629"/>
                      <a:pt x="4282425" y="1207192"/>
                    </a:cubicBezTo>
                    <a:cubicBezTo>
                      <a:pt x="4289927" y="1304353"/>
                      <a:pt x="4277423" y="1457415"/>
                      <a:pt x="4251166" y="1603822"/>
                    </a:cubicBezTo>
                    <a:cubicBezTo>
                      <a:pt x="4217407" y="1791489"/>
                      <a:pt x="4122381" y="2096282"/>
                      <a:pt x="4074868" y="2232041"/>
                    </a:cubicBezTo>
                    <a:cubicBezTo>
                      <a:pt x="4051111" y="2299921"/>
                      <a:pt x="4039858" y="2347836"/>
                      <a:pt x="4013601" y="2379779"/>
                    </a:cubicBezTo>
                    <a:cubicBezTo>
                      <a:pt x="3994846" y="2402406"/>
                      <a:pt x="3972340" y="2411723"/>
                      <a:pt x="3948583" y="2419708"/>
                    </a:cubicBezTo>
                    <a:cubicBezTo>
                      <a:pt x="3924826" y="2427694"/>
                      <a:pt x="3898569" y="2430356"/>
                      <a:pt x="3873562" y="2423701"/>
                    </a:cubicBezTo>
                    <a:cubicBezTo>
                      <a:pt x="3842304" y="2415715"/>
                      <a:pt x="3798542" y="2381110"/>
                      <a:pt x="3779787" y="2361146"/>
                    </a:cubicBezTo>
                    <a:cubicBezTo>
                      <a:pt x="3768534" y="2349167"/>
                      <a:pt x="3764783" y="2341181"/>
                      <a:pt x="3759781" y="2326540"/>
                    </a:cubicBezTo>
                    <a:cubicBezTo>
                      <a:pt x="3752279" y="2306576"/>
                      <a:pt x="3746028" y="2273301"/>
                      <a:pt x="3747278" y="2248013"/>
                    </a:cubicBezTo>
                    <a:cubicBezTo>
                      <a:pt x="3748528" y="2221393"/>
                      <a:pt x="3753530" y="2198767"/>
                      <a:pt x="3771035" y="2170816"/>
                    </a:cubicBezTo>
                    <a:cubicBezTo>
                      <a:pt x="3803543" y="2121570"/>
                      <a:pt x="3898569" y="2053691"/>
                      <a:pt x="3962337" y="2005776"/>
                    </a:cubicBezTo>
                    <a:cubicBezTo>
                      <a:pt x="4021103" y="1961854"/>
                      <a:pt x="4092372" y="1932572"/>
                      <a:pt x="4137385" y="1889981"/>
                    </a:cubicBezTo>
                    <a:cubicBezTo>
                      <a:pt x="4173644" y="1855376"/>
                      <a:pt x="4202403" y="1820771"/>
                      <a:pt x="4219908" y="1776849"/>
                    </a:cubicBezTo>
                    <a:cubicBezTo>
                      <a:pt x="4238663" y="1728934"/>
                      <a:pt x="4239913" y="1674363"/>
                      <a:pt x="4239913" y="1607815"/>
                    </a:cubicBezTo>
                    <a:cubicBezTo>
                      <a:pt x="4239913" y="1510654"/>
                      <a:pt x="4216157" y="1349606"/>
                      <a:pt x="4196151" y="1249783"/>
                    </a:cubicBezTo>
                    <a:cubicBezTo>
                      <a:pt x="4181147" y="1176580"/>
                      <a:pt x="4156140" y="1126003"/>
                      <a:pt x="4143637" y="1063447"/>
                    </a:cubicBezTo>
                    <a:cubicBezTo>
                      <a:pt x="4131133" y="999560"/>
                      <a:pt x="4096124" y="890421"/>
                      <a:pt x="4119880" y="870456"/>
                    </a:cubicBezTo>
                    <a:cubicBezTo>
                      <a:pt x="4143637" y="850491"/>
                      <a:pt x="4281174" y="901068"/>
                      <a:pt x="4288676" y="940998"/>
                    </a:cubicBezTo>
                    <a:cubicBezTo>
                      <a:pt x="4299929" y="999560"/>
                      <a:pt x="4097374" y="1155284"/>
                      <a:pt x="4014851" y="1225826"/>
                    </a:cubicBezTo>
                    <a:cubicBezTo>
                      <a:pt x="3954835" y="1276403"/>
                      <a:pt x="3851056" y="1342951"/>
                      <a:pt x="3848556" y="1340289"/>
                    </a:cubicBezTo>
                    <a:cubicBezTo>
                      <a:pt x="3847305" y="1337627"/>
                      <a:pt x="3962337" y="1235143"/>
                      <a:pt x="3966088" y="1239135"/>
                    </a:cubicBezTo>
                    <a:cubicBezTo>
                      <a:pt x="3968588" y="1241797"/>
                      <a:pt x="3921075" y="1311008"/>
                      <a:pt x="3894818" y="1329642"/>
                    </a:cubicBezTo>
                    <a:cubicBezTo>
                      <a:pt x="3872312" y="1344282"/>
                      <a:pt x="3846055" y="1350937"/>
                      <a:pt x="3822298" y="1350937"/>
                    </a:cubicBezTo>
                    <a:cubicBezTo>
                      <a:pt x="3798542" y="1350937"/>
                      <a:pt x="3768534" y="1341620"/>
                      <a:pt x="3749778" y="1333635"/>
                    </a:cubicBezTo>
                    <a:cubicBezTo>
                      <a:pt x="3736025" y="1328311"/>
                      <a:pt x="3728523" y="1322987"/>
                      <a:pt x="3717269" y="1312339"/>
                    </a:cubicBezTo>
                    <a:cubicBezTo>
                      <a:pt x="3702265" y="1297698"/>
                      <a:pt x="3682260" y="1271079"/>
                      <a:pt x="3673508" y="1247121"/>
                    </a:cubicBezTo>
                    <a:cubicBezTo>
                      <a:pt x="3664755" y="1223164"/>
                      <a:pt x="3661004" y="1189889"/>
                      <a:pt x="3662254" y="1168594"/>
                    </a:cubicBezTo>
                    <a:cubicBezTo>
                      <a:pt x="3662254" y="1152622"/>
                      <a:pt x="3664755" y="1147298"/>
                      <a:pt x="3671007" y="1128665"/>
                    </a:cubicBezTo>
                    <a:cubicBezTo>
                      <a:pt x="3691013" y="1070102"/>
                      <a:pt x="3786038" y="846498"/>
                      <a:pt x="3829800" y="783943"/>
                    </a:cubicBezTo>
                    <a:cubicBezTo>
                      <a:pt x="3849806" y="755992"/>
                      <a:pt x="3862309" y="742683"/>
                      <a:pt x="3883565" y="730704"/>
                    </a:cubicBezTo>
                    <a:cubicBezTo>
                      <a:pt x="3904821" y="718725"/>
                      <a:pt x="3928578" y="709408"/>
                      <a:pt x="3954835" y="710739"/>
                    </a:cubicBezTo>
                    <a:cubicBezTo>
                      <a:pt x="3986093" y="712070"/>
                      <a:pt x="4031105" y="726711"/>
                      <a:pt x="4057363" y="750668"/>
                    </a:cubicBezTo>
                    <a:cubicBezTo>
                      <a:pt x="4082370" y="774626"/>
                      <a:pt x="4102375" y="825203"/>
                      <a:pt x="4108627" y="851822"/>
                    </a:cubicBezTo>
                    <a:cubicBezTo>
                      <a:pt x="4112378" y="867794"/>
                      <a:pt x="4112378" y="877111"/>
                      <a:pt x="4109877" y="891752"/>
                    </a:cubicBezTo>
                    <a:cubicBezTo>
                      <a:pt x="4106126" y="913047"/>
                      <a:pt x="4098624" y="937005"/>
                      <a:pt x="4084870" y="964955"/>
                    </a:cubicBezTo>
                    <a:cubicBezTo>
                      <a:pt x="4063615" y="1007546"/>
                      <a:pt x="4021103" y="1060785"/>
                      <a:pt x="3981092" y="1112693"/>
                    </a:cubicBezTo>
                    <a:cubicBezTo>
                      <a:pt x="3932329" y="1173918"/>
                      <a:pt x="3871062" y="1245790"/>
                      <a:pt x="3812296" y="1308346"/>
                    </a:cubicBezTo>
                    <a:cubicBezTo>
                      <a:pt x="3754780" y="1369571"/>
                      <a:pt x="3686011" y="1446767"/>
                      <a:pt x="3630996" y="1484034"/>
                    </a:cubicBezTo>
                    <a:cubicBezTo>
                      <a:pt x="3594736" y="1509323"/>
                      <a:pt x="3559727" y="1526626"/>
                      <a:pt x="3528468" y="1530619"/>
                    </a:cubicBezTo>
                    <a:cubicBezTo>
                      <a:pt x="3502211" y="1533280"/>
                      <a:pt x="3477204" y="1525295"/>
                      <a:pt x="3454697" y="1514647"/>
                    </a:cubicBezTo>
                    <a:cubicBezTo>
                      <a:pt x="3432191" y="1503999"/>
                      <a:pt x="3410935" y="1485365"/>
                      <a:pt x="3395931" y="1464070"/>
                    </a:cubicBezTo>
                    <a:cubicBezTo>
                      <a:pt x="3380927" y="1444105"/>
                      <a:pt x="3368424" y="1418817"/>
                      <a:pt x="3365923" y="1390866"/>
                    </a:cubicBezTo>
                    <a:cubicBezTo>
                      <a:pt x="3362172" y="1356261"/>
                      <a:pt x="3375926" y="1309677"/>
                      <a:pt x="3388429" y="1273741"/>
                    </a:cubicBezTo>
                    <a:cubicBezTo>
                      <a:pt x="3399682" y="1241797"/>
                      <a:pt x="3412186" y="1223164"/>
                      <a:pt x="3434692" y="1185897"/>
                    </a:cubicBezTo>
                    <a:cubicBezTo>
                      <a:pt x="3479704" y="1112693"/>
                      <a:pt x="3593486" y="951645"/>
                      <a:pt x="3661004" y="874449"/>
                    </a:cubicBezTo>
                    <a:cubicBezTo>
                      <a:pt x="3707267" y="822541"/>
                      <a:pt x="3737275" y="766640"/>
                      <a:pt x="3787289" y="753330"/>
                    </a:cubicBezTo>
                    <a:cubicBezTo>
                      <a:pt x="3841054" y="738690"/>
                      <a:pt x="3934829" y="759985"/>
                      <a:pt x="3977341" y="801245"/>
                    </a:cubicBezTo>
                    <a:cubicBezTo>
                      <a:pt x="4021103" y="843837"/>
                      <a:pt x="4028605" y="927688"/>
                      <a:pt x="4041108" y="1012870"/>
                    </a:cubicBezTo>
                    <a:cubicBezTo>
                      <a:pt x="4058613" y="1136651"/>
                      <a:pt x="4042359" y="1341620"/>
                      <a:pt x="4036107" y="1480041"/>
                    </a:cubicBezTo>
                    <a:cubicBezTo>
                      <a:pt x="4031105" y="1590512"/>
                      <a:pt x="4024854" y="1682349"/>
                      <a:pt x="4012350" y="1779511"/>
                    </a:cubicBezTo>
                    <a:cubicBezTo>
                      <a:pt x="4001097" y="1871348"/>
                      <a:pt x="3982342" y="1973832"/>
                      <a:pt x="3964837" y="2048367"/>
                    </a:cubicBezTo>
                    <a:cubicBezTo>
                      <a:pt x="3952334" y="2101606"/>
                      <a:pt x="3942331" y="2136211"/>
                      <a:pt x="3922326" y="2185457"/>
                    </a:cubicBezTo>
                    <a:cubicBezTo>
                      <a:pt x="3898569" y="2246682"/>
                      <a:pt x="3859809" y="2321216"/>
                      <a:pt x="3824799" y="2385103"/>
                    </a:cubicBezTo>
                    <a:cubicBezTo>
                      <a:pt x="3791040" y="2446328"/>
                      <a:pt x="3751029" y="2528848"/>
                      <a:pt x="3714769" y="2560792"/>
                    </a:cubicBezTo>
                    <a:cubicBezTo>
                      <a:pt x="3692263" y="2580756"/>
                      <a:pt x="3667256" y="2587411"/>
                      <a:pt x="3648501" y="2591404"/>
                    </a:cubicBezTo>
                    <a:cubicBezTo>
                      <a:pt x="3634747" y="2594066"/>
                      <a:pt x="3627245" y="2595397"/>
                      <a:pt x="3612241" y="2591404"/>
                    </a:cubicBezTo>
                    <a:cubicBezTo>
                      <a:pt x="3587234" y="2584749"/>
                      <a:pt x="3537220" y="2568777"/>
                      <a:pt x="3514714" y="2542158"/>
                    </a:cubicBezTo>
                    <a:cubicBezTo>
                      <a:pt x="3492208" y="2516869"/>
                      <a:pt x="3478454" y="2462300"/>
                      <a:pt x="3474703" y="2435680"/>
                    </a:cubicBezTo>
                    <a:cubicBezTo>
                      <a:pt x="3472202" y="2419708"/>
                      <a:pt x="3473453" y="2411723"/>
                      <a:pt x="3477204" y="2397082"/>
                    </a:cubicBezTo>
                    <a:cubicBezTo>
                      <a:pt x="3482205" y="2377117"/>
                      <a:pt x="3490957" y="2349167"/>
                      <a:pt x="3509713" y="2327871"/>
                    </a:cubicBezTo>
                    <a:cubicBezTo>
                      <a:pt x="3537220" y="2297259"/>
                      <a:pt x="3584734" y="2283949"/>
                      <a:pt x="3639748" y="2245351"/>
                    </a:cubicBezTo>
                    <a:cubicBezTo>
                      <a:pt x="3742276" y="2172147"/>
                      <a:pt x="3959836" y="1977825"/>
                      <a:pt x="4063615" y="1901960"/>
                    </a:cubicBezTo>
                    <a:cubicBezTo>
                      <a:pt x="4121130" y="1859369"/>
                      <a:pt x="4163642" y="1850052"/>
                      <a:pt x="4202403" y="1811454"/>
                    </a:cubicBezTo>
                    <a:cubicBezTo>
                      <a:pt x="4239913" y="1772856"/>
                      <a:pt x="4259919" y="1694328"/>
                      <a:pt x="4293677" y="1673033"/>
                    </a:cubicBezTo>
                    <a:cubicBezTo>
                      <a:pt x="4316184" y="1658392"/>
                      <a:pt x="4342441" y="1661054"/>
                      <a:pt x="4364947" y="1665047"/>
                    </a:cubicBezTo>
                    <a:cubicBezTo>
                      <a:pt x="4388704" y="1669040"/>
                      <a:pt x="4413710" y="1679688"/>
                      <a:pt x="4432466" y="1694328"/>
                    </a:cubicBezTo>
                    <a:cubicBezTo>
                      <a:pt x="4451221" y="1708969"/>
                      <a:pt x="4468726" y="1731595"/>
                      <a:pt x="4478729" y="1754222"/>
                    </a:cubicBezTo>
                    <a:cubicBezTo>
                      <a:pt x="4488731" y="1776849"/>
                      <a:pt x="4493732" y="1803468"/>
                      <a:pt x="4493732" y="1828757"/>
                    </a:cubicBezTo>
                    <a:cubicBezTo>
                      <a:pt x="4493732" y="1854045"/>
                      <a:pt x="4486231" y="1881995"/>
                      <a:pt x="4474977" y="1903291"/>
                    </a:cubicBezTo>
                    <a:cubicBezTo>
                      <a:pt x="4463724" y="1924587"/>
                      <a:pt x="4456222" y="1935234"/>
                      <a:pt x="4424964" y="1959192"/>
                    </a:cubicBezTo>
                    <a:cubicBezTo>
                      <a:pt x="4303681" y="2051029"/>
                      <a:pt x="3555975" y="2423701"/>
                      <a:pt x="3410936" y="2460969"/>
                    </a:cubicBezTo>
                    <a:cubicBezTo>
                      <a:pt x="3373425" y="2470285"/>
                      <a:pt x="3362172" y="2470285"/>
                      <a:pt x="3337165" y="2463630"/>
                    </a:cubicBezTo>
                    <a:cubicBezTo>
                      <a:pt x="3307157" y="2454314"/>
                      <a:pt x="3264645" y="2430356"/>
                      <a:pt x="3244640" y="2401075"/>
                    </a:cubicBezTo>
                    <a:cubicBezTo>
                      <a:pt x="3224634" y="2371793"/>
                      <a:pt x="3213381" y="2322548"/>
                      <a:pt x="3214632" y="2289273"/>
                    </a:cubicBezTo>
                    <a:cubicBezTo>
                      <a:pt x="3215882" y="2261323"/>
                      <a:pt x="3225885" y="2236034"/>
                      <a:pt x="3238388" y="2214739"/>
                    </a:cubicBezTo>
                    <a:cubicBezTo>
                      <a:pt x="3250891" y="2193443"/>
                      <a:pt x="3264645" y="2182795"/>
                      <a:pt x="3292153" y="2160169"/>
                    </a:cubicBezTo>
                    <a:cubicBezTo>
                      <a:pt x="3359672" y="2102937"/>
                      <a:pt x="3554725" y="1985811"/>
                      <a:pt x="3666006" y="1900629"/>
                    </a:cubicBezTo>
                    <a:cubicBezTo>
                      <a:pt x="3762282" y="1826094"/>
                      <a:pt x="3852307" y="1750229"/>
                      <a:pt x="3927327" y="1681018"/>
                    </a:cubicBezTo>
                    <a:cubicBezTo>
                      <a:pt x="3987343" y="1626449"/>
                      <a:pt x="4038608" y="1554576"/>
                      <a:pt x="4082370" y="1525295"/>
                    </a:cubicBezTo>
                    <a:cubicBezTo>
                      <a:pt x="4108627" y="1507992"/>
                      <a:pt x="4127382" y="1501337"/>
                      <a:pt x="4151138" y="1498675"/>
                    </a:cubicBezTo>
                    <a:cubicBezTo>
                      <a:pt x="4174895" y="1496013"/>
                      <a:pt x="4201152" y="1500006"/>
                      <a:pt x="4222408" y="1509323"/>
                    </a:cubicBezTo>
                    <a:cubicBezTo>
                      <a:pt x="4243664" y="1518640"/>
                      <a:pt x="4266170" y="1534612"/>
                      <a:pt x="4281174" y="1553245"/>
                    </a:cubicBezTo>
                    <a:cubicBezTo>
                      <a:pt x="4296178" y="1571879"/>
                      <a:pt x="4308682" y="1597167"/>
                      <a:pt x="4313683" y="1621125"/>
                    </a:cubicBezTo>
                    <a:cubicBezTo>
                      <a:pt x="4318684" y="1645082"/>
                      <a:pt x="4318684" y="1674363"/>
                      <a:pt x="4312433" y="1698321"/>
                    </a:cubicBezTo>
                    <a:cubicBezTo>
                      <a:pt x="4306181" y="1722279"/>
                      <a:pt x="4302430" y="1738250"/>
                      <a:pt x="4278674" y="1766201"/>
                    </a:cubicBezTo>
                    <a:cubicBezTo>
                      <a:pt x="4201152" y="1856707"/>
                      <a:pt x="3827300" y="2088296"/>
                      <a:pt x="3651002" y="2201429"/>
                    </a:cubicBezTo>
                    <a:cubicBezTo>
                      <a:pt x="3527218" y="2279956"/>
                      <a:pt x="3398432" y="2359815"/>
                      <a:pt x="3329663" y="2390427"/>
                    </a:cubicBezTo>
                    <a:cubicBezTo>
                      <a:pt x="3298404" y="2403737"/>
                      <a:pt x="3283401" y="2411723"/>
                      <a:pt x="3259644" y="2413054"/>
                    </a:cubicBezTo>
                    <a:cubicBezTo>
                      <a:pt x="3235887" y="2414385"/>
                      <a:pt x="3208380" y="2409061"/>
                      <a:pt x="3187124" y="2398413"/>
                    </a:cubicBezTo>
                    <a:cubicBezTo>
                      <a:pt x="3164618" y="2387765"/>
                      <a:pt x="3143362" y="2373124"/>
                      <a:pt x="3128358" y="2350498"/>
                    </a:cubicBezTo>
                    <a:cubicBezTo>
                      <a:pt x="3110853" y="2322548"/>
                      <a:pt x="3095849" y="2271970"/>
                      <a:pt x="3095849" y="2238696"/>
                    </a:cubicBezTo>
                    <a:cubicBezTo>
                      <a:pt x="3095849" y="2210746"/>
                      <a:pt x="3105852" y="2190781"/>
                      <a:pt x="3118355" y="2164162"/>
                    </a:cubicBezTo>
                    <a:cubicBezTo>
                      <a:pt x="3134610" y="2129556"/>
                      <a:pt x="3155866" y="2097613"/>
                      <a:pt x="3190875" y="2053691"/>
                    </a:cubicBezTo>
                    <a:cubicBezTo>
                      <a:pt x="3254642" y="1972502"/>
                      <a:pt x="3392180" y="1848721"/>
                      <a:pt x="3489707" y="1738250"/>
                    </a:cubicBezTo>
                    <a:cubicBezTo>
                      <a:pt x="3590985" y="1623787"/>
                      <a:pt x="3707267" y="1488027"/>
                      <a:pt x="3787289" y="1374895"/>
                    </a:cubicBezTo>
                    <a:cubicBezTo>
                      <a:pt x="3849806" y="1285720"/>
                      <a:pt x="3891068" y="1123341"/>
                      <a:pt x="3939831" y="1122010"/>
                    </a:cubicBezTo>
                    <a:cubicBezTo>
                      <a:pt x="3983592" y="1120679"/>
                      <a:pt x="4077369" y="1243128"/>
                      <a:pt x="4067365" y="1313670"/>
                    </a:cubicBezTo>
                    <a:cubicBezTo>
                      <a:pt x="4051111" y="1434789"/>
                      <a:pt x="3699765" y="1611808"/>
                      <a:pt x="3562227" y="1739581"/>
                    </a:cubicBezTo>
                    <a:cubicBezTo>
                      <a:pt x="3459699" y="1834080"/>
                      <a:pt x="3370924" y="1917932"/>
                      <a:pt x="3305907" y="1997790"/>
                    </a:cubicBezTo>
                    <a:cubicBezTo>
                      <a:pt x="3258394" y="2056353"/>
                      <a:pt x="3238388" y="2130887"/>
                      <a:pt x="3195877" y="2162831"/>
                    </a:cubicBezTo>
                    <a:cubicBezTo>
                      <a:pt x="3163368" y="2186788"/>
                      <a:pt x="3120856" y="2197436"/>
                      <a:pt x="3089597" y="2196105"/>
                    </a:cubicBezTo>
                    <a:cubicBezTo>
                      <a:pt x="3063340" y="2196105"/>
                      <a:pt x="3040834" y="2186788"/>
                      <a:pt x="3019578" y="2170816"/>
                    </a:cubicBezTo>
                    <a:cubicBezTo>
                      <a:pt x="2993321" y="2150852"/>
                      <a:pt x="2963313" y="2109592"/>
                      <a:pt x="2952060" y="2077648"/>
                    </a:cubicBezTo>
                    <a:cubicBezTo>
                      <a:pt x="2943307" y="2051029"/>
                      <a:pt x="2943307" y="2023079"/>
                      <a:pt x="2948309" y="1997790"/>
                    </a:cubicBezTo>
                    <a:cubicBezTo>
                      <a:pt x="2953310" y="1972502"/>
                      <a:pt x="2965813" y="1952537"/>
                      <a:pt x="2980817" y="1925917"/>
                    </a:cubicBezTo>
                    <a:cubicBezTo>
                      <a:pt x="3003324" y="1885988"/>
                      <a:pt x="3038333" y="1836742"/>
                      <a:pt x="3079595" y="1784834"/>
                    </a:cubicBezTo>
                    <a:cubicBezTo>
                      <a:pt x="3138361" y="1710300"/>
                      <a:pt x="3220884" y="1618463"/>
                      <a:pt x="3309658" y="1527957"/>
                    </a:cubicBezTo>
                    <a:cubicBezTo>
                      <a:pt x="3420938" y="1414824"/>
                      <a:pt x="3584734" y="1277734"/>
                      <a:pt x="3701015" y="1161939"/>
                    </a:cubicBezTo>
                    <a:cubicBezTo>
                      <a:pt x="3799792" y="1064778"/>
                      <a:pt x="3894818" y="931681"/>
                      <a:pt x="3966088" y="882435"/>
                    </a:cubicBezTo>
                    <a:cubicBezTo>
                      <a:pt x="4004848" y="855815"/>
                      <a:pt x="4033606" y="841175"/>
                      <a:pt x="4067365" y="841175"/>
                    </a:cubicBezTo>
                    <a:cubicBezTo>
                      <a:pt x="4101125" y="841175"/>
                      <a:pt x="4144887" y="862470"/>
                      <a:pt x="4169894" y="882435"/>
                    </a:cubicBezTo>
                    <a:cubicBezTo>
                      <a:pt x="4189899" y="899737"/>
                      <a:pt x="4203653" y="921033"/>
                      <a:pt x="4211155" y="946321"/>
                    </a:cubicBezTo>
                    <a:cubicBezTo>
                      <a:pt x="4219908" y="978265"/>
                      <a:pt x="4219908" y="1030173"/>
                      <a:pt x="4211155" y="1062116"/>
                    </a:cubicBezTo>
                    <a:cubicBezTo>
                      <a:pt x="4203653" y="1087405"/>
                      <a:pt x="4194901" y="1096721"/>
                      <a:pt x="4169894" y="1126003"/>
                    </a:cubicBezTo>
                    <a:cubicBezTo>
                      <a:pt x="4089872" y="1220502"/>
                      <a:pt x="3783538" y="1490689"/>
                      <a:pt x="3579731" y="1661054"/>
                    </a:cubicBezTo>
                    <a:cubicBezTo>
                      <a:pt x="3375926" y="1831418"/>
                      <a:pt x="3095849" y="2045705"/>
                      <a:pt x="2947058" y="2148190"/>
                    </a:cubicBezTo>
                    <a:cubicBezTo>
                      <a:pt x="2870787" y="2201429"/>
                      <a:pt x="2820774" y="2238696"/>
                      <a:pt x="2767009" y="2259992"/>
                    </a:cubicBezTo>
                    <a:cubicBezTo>
                      <a:pt x="2728248" y="2274632"/>
                      <a:pt x="2689488" y="2283949"/>
                      <a:pt x="2658229" y="2279956"/>
                    </a:cubicBezTo>
                    <a:cubicBezTo>
                      <a:pt x="2631972" y="2275963"/>
                      <a:pt x="2609466" y="2263985"/>
                      <a:pt x="2590710" y="2248013"/>
                    </a:cubicBezTo>
                    <a:cubicBezTo>
                      <a:pt x="2571955" y="2232041"/>
                      <a:pt x="2554451" y="2209415"/>
                      <a:pt x="2544448" y="2185457"/>
                    </a:cubicBezTo>
                    <a:cubicBezTo>
                      <a:pt x="2534445" y="2161500"/>
                      <a:pt x="2529444" y="2132218"/>
                      <a:pt x="2530694" y="2106930"/>
                    </a:cubicBezTo>
                    <a:cubicBezTo>
                      <a:pt x="2531944" y="2081641"/>
                      <a:pt x="2534445" y="2063008"/>
                      <a:pt x="2553200" y="2031064"/>
                    </a:cubicBezTo>
                    <a:cubicBezTo>
                      <a:pt x="2603214" y="1943220"/>
                      <a:pt x="2802018" y="1746236"/>
                      <a:pt x="2940807" y="1607815"/>
                    </a:cubicBezTo>
                    <a:cubicBezTo>
                      <a:pt x="3089597" y="1460077"/>
                      <a:pt x="3330913" y="1233812"/>
                      <a:pt x="3419688" y="1175249"/>
                    </a:cubicBezTo>
                    <a:cubicBezTo>
                      <a:pt x="3449696" y="1155284"/>
                      <a:pt x="3463450" y="1148629"/>
                      <a:pt x="3485956" y="1144636"/>
                    </a:cubicBezTo>
                    <a:cubicBezTo>
                      <a:pt x="3509713" y="1140644"/>
                      <a:pt x="3535970" y="1143305"/>
                      <a:pt x="3558476" y="1151291"/>
                    </a:cubicBezTo>
                    <a:cubicBezTo>
                      <a:pt x="3580982" y="1159277"/>
                      <a:pt x="3604738" y="1173918"/>
                      <a:pt x="3620993" y="1192551"/>
                    </a:cubicBezTo>
                    <a:cubicBezTo>
                      <a:pt x="3637247" y="1209854"/>
                      <a:pt x="3651002" y="1235143"/>
                      <a:pt x="3657253" y="1259100"/>
                    </a:cubicBezTo>
                    <a:cubicBezTo>
                      <a:pt x="3663505" y="1283058"/>
                      <a:pt x="3664755" y="1312339"/>
                      <a:pt x="3659754" y="1337628"/>
                    </a:cubicBezTo>
                    <a:cubicBezTo>
                      <a:pt x="3654752" y="1361585"/>
                      <a:pt x="3649751" y="1378888"/>
                      <a:pt x="3628495" y="1406838"/>
                    </a:cubicBezTo>
                    <a:cubicBezTo>
                      <a:pt x="3577231" y="1474718"/>
                      <a:pt x="3414687" y="1589181"/>
                      <a:pt x="3288402" y="1689004"/>
                    </a:cubicBezTo>
                    <a:cubicBezTo>
                      <a:pt x="3137110" y="1808792"/>
                      <a:pt x="2919551" y="1980487"/>
                      <a:pt x="2779512" y="2072325"/>
                    </a:cubicBezTo>
                    <a:cubicBezTo>
                      <a:pt x="2688237" y="2132218"/>
                      <a:pt x="2615717" y="2217400"/>
                      <a:pt x="2544448" y="2206753"/>
                    </a:cubicBezTo>
                    <a:cubicBezTo>
                      <a:pt x="2473178" y="2196105"/>
                      <a:pt x="2358147" y="2078979"/>
                      <a:pt x="2351895" y="2007107"/>
                    </a:cubicBezTo>
                    <a:cubicBezTo>
                      <a:pt x="2345643" y="1936565"/>
                      <a:pt x="2448171" y="1840735"/>
                      <a:pt x="2498185" y="1780842"/>
                    </a:cubicBezTo>
                    <a:cubicBezTo>
                      <a:pt x="2538196" y="1732927"/>
                      <a:pt x="2564453" y="1712962"/>
                      <a:pt x="2618218" y="1665047"/>
                    </a:cubicBezTo>
                    <a:cubicBezTo>
                      <a:pt x="2716995" y="1577203"/>
                      <a:pt x="2953310" y="1398852"/>
                      <a:pt x="3054588" y="1308346"/>
                    </a:cubicBezTo>
                    <a:cubicBezTo>
                      <a:pt x="3110853" y="1257769"/>
                      <a:pt x="3144613" y="1208523"/>
                      <a:pt x="3182123" y="1181904"/>
                    </a:cubicBezTo>
                    <a:cubicBezTo>
                      <a:pt x="3205879" y="1164601"/>
                      <a:pt x="3224634" y="1153953"/>
                      <a:pt x="3248391" y="1148629"/>
                    </a:cubicBezTo>
                    <a:cubicBezTo>
                      <a:pt x="3270897" y="1143305"/>
                      <a:pt x="3298404" y="1143305"/>
                      <a:pt x="3320911" y="1149960"/>
                    </a:cubicBezTo>
                    <a:cubicBezTo>
                      <a:pt x="3343417" y="1156615"/>
                      <a:pt x="3367174" y="1171256"/>
                      <a:pt x="3384679" y="1188559"/>
                    </a:cubicBezTo>
                    <a:cubicBezTo>
                      <a:pt x="3402183" y="1205861"/>
                      <a:pt x="3417187" y="1229819"/>
                      <a:pt x="3424689" y="1253776"/>
                    </a:cubicBezTo>
                    <a:cubicBezTo>
                      <a:pt x="3432191" y="1277734"/>
                      <a:pt x="3435942" y="1305684"/>
                      <a:pt x="3432191" y="1330973"/>
                    </a:cubicBezTo>
                    <a:cubicBezTo>
                      <a:pt x="3428440" y="1356261"/>
                      <a:pt x="3424689" y="1373564"/>
                      <a:pt x="3404684" y="1402845"/>
                    </a:cubicBezTo>
                    <a:cubicBezTo>
                      <a:pt x="3353420" y="1478711"/>
                      <a:pt x="3165868" y="1630442"/>
                      <a:pt x="3043335" y="1738250"/>
                    </a:cubicBezTo>
                    <a:cubicBezTo>
                      <a:pt x="2922051" y="1844728"/>
                      <a:pt x="2754506" y="1968509"/>
                      <a:pt x="2670733" y="2044374"/>
                    </a:cubicBezTo>
                    <a:cubicBezTo>
                      <a:pt x="2625720" y="2084303"/>
                      <a:pt x="2606965" y="2120240"/>
                      <a:pt x="2570705" y="2142866"/>
                    </a:cubicBezTo>
                    <a:cubicBezTo>
                      <a:pt x="2538196" y="2162831"/>
                      <a:pt x="2501936" y="2180133"/>
                      <a:pt x="2468177" y="2178802"/>
                    </a:cubicBezTo>
                    <a:cubicBezTo>
                      <a:pt x="2434418" y="2177471"/>
                      <a:pt x="2393156" y="2158838"/>
                      <a:pt x="2368150" y="2133549"/>
                    </a:cubicBezTo>
                    <a:cubicBezTo>
                      <a:pt x="2344393" y="2108261"/>
                      <a:pt x="2324388" y="2065670"/>
                      <a:pt x="2321887" y="2029733"/>
                    </a:cubicBezTo>
                    <a:cubicBezTo>
                      <a:pt x="2319386" y="1993797"/>
                      <a:pt x="2330639" y="1955199"/>
                      <a:pt x="2351895" y="1919263"/>
                    </a:cubicBezTo>
                    <a:cubicBezTo>
                      <a:pt x="2381903" y="1868686"/>
                      <a:pt x="2459424" y="1814116"/>
                      <a:pt x="2509438" y="1774187"/>
                    </a:cubicBezTo>
                    <a:cubicBezTo>
                      <a:pt x="2550700" y="1740912"/>
                      <a:pt x="2578207" y="1719617"/>
                      <a:pt x="2625720" y="1690335"/>
                    </a:cubicBezTo>
                    <a:cubicBezTo>
                      <a:pt x="2695739" y="1649075"/>
                      <a:pt x="2810771" y="1590512"/>
                      <a:pt x="2893294" y="1561231"/>
                    </a:cubicBezTo>
                    <a:cubicBezTo>
                      <a:pt x="2960812" y="1538604"/>
                      <a:pt x="3022079" y="1519971"/>
                      <a:pt x="3082095" y="1519971"/>
                    </a:cubicBezTo>
                    <a:cubicBezTo>
                      <a:pt x="3137110" y="1519971"/>
                      <a:pt x="3192125" y="1527957"/>
                      <a:pt x="3242139" y="1558569"/>
                    </a:cubicBezTo>
                    <a:cubicBezTo>
                      <a:pt x="3303406" y="1597167"/>
                      <a:pt x="3383428" y="1679688"/>
                      <a:pt x="3408435" y="1756884"/>
                    </a:cubicBezTo>
                    <a:cubicBezTo>
                      <a:pt x="3434692" y="1835411"/>
                      <a:pt x="3413436" y="1953868"/>
                      <a:pt x="3393431" y="2029733"/>
                    </a:cubicBezTo>
                    <a:cubicBezTo>
                      <a:pt x="3378427" y="2089627"/>
                      <a:pt x="3350919" y="2136211"/>
                      <a:pt x="3319661" y="2180133"/>
                    </a:cubicBezTo>
                    <a:cubicBezTo>
                      <a:pt x="3288402" y="2224055"/>
                      <a:pt x="3247141" y="2262654"/>
                      <a:pt x="3204629" y="2294597"/>
                    </a:cubicBezTo>
                    <a:cubicBezTo>
                      <a:pt x="3163368" y="2325209"/>
                      <a:pt x="3120856" y="2346505"/>
                      <a:pt x="3070842" y="2369132"/>
                    </a:cubicBezTo>
                    <a:cubicBezTo>
                      <a:pt x="3012076" y="2395751"/>
                      <a:pt x="2940807" y="2421039"/>
                      <a:pt x="2872038" y="2442335"/>
                    </a:cubicBezTo>
                    <a:cubicBezTo>
                      <a:pt x="2799518" y="2464962"/>
                      <a:pt x="2730749" y="2486257"/>
                      <a:pt x="2646976" y="2499567"/>
                    </a:cubicBezTo>
                    <a:cubicBezTo>
                      <a:pt x="2545698" y="2516869"/>
                      <a:pt x="2403159" y="2532841"/>
                      <a:pt x="2305633" y="2527517"/>
                    </a:cubicBezTo>
                    <a:cubicBezTo>
                      <a:pt x="2231862" y="2523524"/>
                      <a:pt x="2146839" y="2532841"/>
                      <a:pt x="2110579" y="2487588"/>
                    </a:cubicBezTo>
                    <a:cubicBezTo>
                      <a:pt x="2066817" y="2433018"/>
                      <a:pt x="2060565" y="2252006"/>
                      <a:pt x="2106828" y="2181464"/>
                    </a:cubicBezTo>
                    <a:cubicBezTo>
                      <a:pt x="2155591" y="2105599"/>
                      <a:pt x="2293129" y="2100275"/>
                      <a:pt x="2411912" y="2061677"/>
                    </a:cubicBezTo>
                    <a:cubicBezTo>
                      <a:pt x="2571955" y="2009769"/>
                      <a:pt x="2835778" y="1908615"/>
                      <a:pt x="2987069" y="1912608"/>
                    </a:cubicBezTo>
                    <a:cubicBezTo>
                      <a:pt x="3088347" y="1915270"/>
                      <a:pt x="3217133" y="1937896"/>
                      <a:pt x="3237138" y="1993797"/>
                    </a:cubicBezTo>
                    <a:cubicBezTo>
                      <a:pt x="3259644" y="2057684"/>
                      <a:pt x="3148364" y="2200098"/>
                      <a:pt x="3054588" y="2298590"/>
                    </a:cubicBezTo>
                    <a:cubicBezTo>
                      <a:pt x="2917050" y="2443666"/>
                      <a:pt x="2610716" y="2608707"/>
                      <a:pt x="2429416" y="2712523"/>
                    </a:cubicBezTo>
                    <a:cubicBezTo>
                      <a:pt x="2298130" y="2787057"/>
                      <a:pt x="2174346" y="2849613"/>
                      <a:pt x="2079320" y="2884218"/>
                    </a:cubicBezTo>
                    <a:cubicBezTo>
                      <a:pt x="2018054" y="2906844"/>
                      <a:pt x="1980543" y="2918823"/>
                      <a:pt x="1923027" y="2921485"/>
                    </a:cubicBezTo>
                    <a:cubicBezTo>
                      <a:pt x="1855509" y="2925478"/>
                      <a:pt x="1774237" y="2914830"/>
                      <a:pt x="1699216" y="2894866"/>
                    </a:cubicBezTo>
                    <a:cubicBezTo>
                      <a:pt x="1617944" y="2873570"/>
                      <a:pt x="1519167" y="2833641"/>
                      <a:pt x="1452899" y="2793712"/>
                    </a:cubicBezTo>
                    <a:cubicBezTo>
                      <a:pt x="1401634" y="2763099"/>
                      <a:pt x="1332865" y="2728494"/>
                      <a:pt x="1329115" y="2691227"/>
                    </a:cubicBezTo>
                    <a:cubicBezTo>
                      <a:pt x="1325363" y="2655291"/>
                      <a:pt x="1405385" y="2568777"/>
                      <a:pt x="1421640" y="2574101"/>
                    </a:cubicBezTo>
                    <a:cubicBezTo>
                      <a:pt x="1437894" y="2579425"/>
                      <a:pt x="1432893" y="2688565"/>
                      <a:pt x="1426641" y="2719177"/>
                    </a:cubicBezTo>
                    <a:cubicBezTo>
                      <a:pt x="1422890" y="2735149"/>
                      <a:pt x="1417889" y="2741804"/>
                      <a:pt x="1409136" y="2753783"/>
                    </a:cubicBezTo>
                    <a:cubicBezTo>
                      <a:pt x="1396633" y="2769754"/>
                      <a:pt x="1377878" y="2793712"/>
                      <a:pt x="1355372" y="2804360"/>
                    </a:cubicBezTo>
                    <a:cubicBezTo>
                      <a:pt x="1327864" y="2817669"/>
                      <a:pt x="1281601" y="2825655"/>
                      <a:pt x="1249093" y="2816338"/>
                    </a:cubicBezTo>
                    <a:cubicBezTo>
                      <a:pt x="1216584" y="2807021"/>
                      <a:pt x="1180324" y="2780402"/>
                      <a:pt x="1161569" y="2751121"/>
                    </a:cubicBezTo>
                    <a:cubicBezTo>
                      <a:pt x="1142813" y="2721839"/>
                      <a:pt x="1136562" y="2667269"/>
                      <a:pt x="1136562" y="2640650"/>
                    </a:cubicBezTo>
                    <a:cubicBezTo>
                      <a:pt x="1136562" y="2624678"/>
                      <a:pt x="1137812" y="2619354"/>
                      <a:pt x="1145314" y="2603383"/>
                    </a:cubicBezTo>
                    <a:cubicBezTo>
                      <a:pt x="1160318" y="2570108"/>
                      <a:pt x="1205330" y="2499567"/>
                      <a:pt x="1249093" y="2462300"/>
                    </a:cubicBezTo>
                    <a:cubicBezTo>
                      <a:pt x="1295355" y="2423701"/>
                      <a:pt x="1351621" y="2398413"/>
                      <a:pt x="1419139" y="2381110"/>
                    </a:cubicBezTo>
                    <a:cubicBezTo>
                      <a:pt x="1509164" y="2358484"/>
                      <a:pt x="1620444" y="2367800"/>
                      <a:pt x="1749230" y="2365139"/>
                    </a:cubicBezTo>
                    <a:cubicBezTo>
                      <a:pt x="1929279" y="2362477"/>
                      <a:pt x="2254368" y="2355822"/>
                      <a:pt x="2399408" y="2375786"/>
                    </a:cubicBezTo>
                    <a:cubicBezTo>
                      <a:pt x="2474429" y="2386434"/>
                      <a:pt x="2566954" y="2406399"/>
                      <a:pt x="2566954" y="2418378"/>
                    </a:cubicBezTo>
                    <a:cubicBezTo>
                      <a:pt x="2566954" y="2429025"/>
                      <a:pt x="2425665" y="2446328"/>
                      <a:pt x="2424415" y="2442335"/>
                    </a:cubicBezTo>
                    <a:cubicBezTo>
                      <a:pt x="2423165" y="2439673"/>
                      <a:pt x="2468177" y="2417046"/>
                      <a:pt x="2491934" y="2414385"/>
                    </a:cubicBezTo>
                    <a:cubicBezTo>
                      <a:pt x="2514440" y="2411723"/>
                      <a:pt x="2541947" y="2414385"/>
                      <a:pt x="2563203" y="2422371"/>
                    </a:cubicBezTo>
                    <a:cubicBezTo>
                      <a:pt x="2585709" y="2430356"/>
                      <a:pt x="2608215" y="2446328"/>
                      <a:pt x="2623220" y="2464962"/>
                    </a:cubicBezTo>
                    <a:cubicBezTo>
                      <a:pt x="2639474" y="2483595"/>
                      <a:pt x="2650727" y="2508884"/>
                      <a:pt x="2656979" y="2532841"/>
                    </a:cubicBezTo>
                    <a:cubicBezTo>
                      <a:pt x="2663230" y="2556799"/>
                      <a:pt x="2663230" y="2586080"/>
                      <a:pt x="2658229" y="2610038"/>
                    </a:cubicBezTo>
                    <a:cubicBezTo>
                      <a:pt x="2653228" y="2633995"/>
                      <a:pt x="2644475" y="2653960"/>
                      <a:pt x="2625720" y="2677917"/>
                    </a:cubicBezTo>
                    <a:cubicBezTo>
                      <a:pt x="2594462" y="2717846"/>
                      <a:pt x="2540697" y="2763099"/>
                      <a:pt x="2468177" y="2811014"/>
                    </a:cubicBezTo>
                    <a:cubicBezTo>
                      <a:pt x="2336891" y="2898859"/>
                      <a:pt x="2021804" y="3067892"/>
                      <a:pt x="1874264" y="3110483"/>
                    </a:cubicBezTo>
                    <a:cubicBezTo>
                      <a:pt x="1794242" y="3134441"/>
                      <a:pt x="1727974" y="3161060"/>
                      <a:pt x="1679210" y="3130448"/>
                    </a:cubicBezTo>
                    <a:cubicBezTo>
                      <a:pt x="1625446" y="3097174"/>
                      <a:pt x="1586685" y="2964076"/>
                      <a:pt x="1580434" y="2890873"/>
                    </a:cubicBezTo>
                    <a:cubicBezTo>
                      <a:pt x="1575432" y="2833641"/>
                      <a:pt x="1599189" y="2785726"/>
                      <a:pt x="1616693" y="2732487"/>
                    </a:cubicBezTo>
                    <a:cubicBezTo>
                      <a:pt x="1635449" y="2676586"/>
                      <a:pt x="1661706" y="2622016"/>
                      <a:pt x="1689213" y="2564784"/>
                    </a:cubicBezTo>
                    <a:cubicBezTo>
                      <a:pt x="1717971" y="2503560"/>
                      <a:pt x="1751730" y="2430356"/>
                      <a:pt x="1785490" y="2377117"/>
                    </a:cubicBezTo>
                    <a:cubicBezTo>
                      <a:pt x="1812997" y="2333195"/>
                      <a:pt x="1834253" y="2310569"/>
                      <a:pt x="1871763" y="2266647"/>
                    </a:cubicBezTo>
                    <a:cubicBezTo>
                      <a:pt x="1931780" y="2196105"/>
                      <a:pt x="2043060" y="2074986"/>
                      <a:pt x="2118081" y="2004445"/>
                    </a:cubicBezTo>
                    <a:cubicBezTo>
                      <a:pt x="2174346" y="1951206"/>
                      <a:pt x="2225610" y="1920594"/>
                      <a:pt x="2273123" y="1874010"/>
                    </a:cubicBezTo>
                    <a:cubicBezTo>
                      <a:pt x="2318136" y="1830087"/>
                      <a:pt x="2341892" y="1778179"/>
                      <a:pt x="2394407" y="1735588"/>
                    </a:cubicBezTo>
                    <a:cubicBezTo>
                      <a:pt x="2463176" y="1681019"/>
                      <a:pt x="2603214" y="1598498"/>
                      <a:pt x="2666982" y="1590512"/>
                    </a:cubicBezTo>
                    <a:cubicBezTo>
                      <a:pt x="2699490" y="1586519"/>
                      <a:pt x="2723247" y="1601160"/>
                      <a:pt x="2743253" y="1610477"/>
                    </a:cubicBezTo>
                    <a:cubicBezTo>
                      <a:pt x="2757006" y="1617132"/>
                      <a:pt x="2764508" y="1622456"/>
                      <a:pt x="2775761" y="1634434"/>
                    </a:cubicBezTo>
                    <a:cubicBezTo>
                      <a:pt x="2790765" y="1650406"/>
                      <a:pt x="2812021" y="1678356"/>
                      <a:pt x="2820774" y="1703645"/>
                    </a:cubicBezTo>
                    <a:cubicBezTo>
                      <a:pt x="2829526" y="1728934"/>
                      <a:pt x="2832027" y="1759546"/>
                      <a:pt x="2829526" y="1786165"/>
                    </a:cubicBezTo>
                    <a:cubicBezTo>
                      <a:pt x="2827025" y="1812785"/>
                      <a:pt x="2815772" y="1842066"/>
                      <a:pt x="2802018" y="1864693"/>
                    </a:cubicBezTo>
                    <a:cubicBezTo>
                      <a:pt x="2787014" y="1887319"/>
                      <a:pt x="2765758" y="1907284"/>
                      <a:pt x="2743253" y="1920594"/>
                    </a:cubicBezTo>
                    <a:cubicBezTo>
                      <a:pt x="2720746" y="1932572"/>
                      <a:pt x="2696990" y="1936565"/>
                      <a:pt x="2666982" y="1940558"/>
                    </a:cubicBezTo>
                    <a:cubicBezTo>
                      <a:pt x="2623220" y="1945882"/>
                      <a:pt x="2513189" y="1960523"/>
                      <a:pt x="2506937" y="1941889"/>
                    </a:cubicBezTo>
                    <a:cubicBezTo>
                      <a:pt x="2500686" y="1923256"/>
                      <a:pt x="2599463" y="1820771"/>
                      <a:pt x="2628221" y="1827425"/>
                    </a:cubicBezTo>
                    <a:cubicBezTo>
                      <a:pt x="2655728" y="1834080"/>
                      <a:pt x="2676984" y="1913939"/>
                      <a:pt x="2680735" y="1965847"/>
                    </a:cubicBezTo>
                    <a:cubicBezTo>
                      <a:pt x="2685737" y="2029733"/>
                      <a:pt x="2669482" y="2132218"/>
                      <a:pt x="2634473" y="2185457"/>
                    </a:cubicBezTo>
                    <a:cubicBezTo>
                      <a:pt x="2604464" y="2232041"/>
                      <a:pt x="2553200" y="2263985"/>
                      <a:pt x="2498185" y="2281287"/>
                    </a:cubicBezTo>
                    <a:cubicBezTo>
                      <a:pt x="2431917" y="2302583"/>
                      <a:pt x="2314385" y="2285280"/>
                      <a:pt x="2256869" y="2278625"/>
                    </a:cubicBezTo>
                    <a:cubicBezTo>
                      <a:pt x="2223110" y="2274632"/>
                      <a:pt x="2201854" y="2274632"/>
                      <a:pt x="2179348" y="2262654"/>
                    </a:cubicBezTo>
                    <a:cubicBezTo>
                      <a:pt x="2155591" y="2250675"/>
                      <a:pt x="2133085" y="2230710"/>
                      <a:pt x="2118081" y="2209415"/>
                    </a:cubicBezTo>
                    <a:cubicBezTo>
                      <a:pt x="2103077" y="2188119"/>
                      <a:pt x="2090573" y="2160169"/>
                      <a:pt x="2086822" y="2133549"/>
                    </a:cubicBezTo>
                    <a:cubicBezTo>
                      <a:pt x="2083071" y="2106930"/>
                      <a:pt x="2085572" y="2074986"/>
                      <a:pt x="2093074" y="2049698"/>
                    </a:cubicBezTo>
                    <a:cubicBezTo>
                      <a:pt x="2100576" y="2024410"/>
                      <a:pt x="2116831" y="1997790"/>
                      <a:pt x="2134335" y="1979156"/>
                    </a:cubicBezTo>
                    <a:cubicBezTo>
                      <a:pt x="2153090" y="1960523"/>
                      <a:pt x="2199353" y="1933903"/>
                      <a:pt x="2201854" y="1936565"/>
                    </a:cubicBezTo>
                    <a:cubicBezTo>
                      <a:pt x="2203104" y="1937896"/>
                      <a:pt x="2189350" y="1951206"/>
                      <a:pt x="2191851" y="1953868"/>
                    </a:cubicBezTo>
                    <a:cubicBezTo>
                      <a:pt x="2199353" y="1964516"/>
                      <a:pt x="2393156" y="1883326"/>
                      <a:pt x="2398158" y="1893974"/>
                    </a:cubicBezTo>
                    <a:cubicBezTo>
                      <a:pt x="2401909" y="1903291"/>
                      <a:pt x="2274374" y="1992466"/>
                      <a:pt x="2270623" y="1988473"/>
                    </a:cubicBezTo>
                    <a:cubicBezTo>
                      <a:pt x="2268122" y="1985811"/>
                      <a:pt x="2305633" y="1939227"/>
                      <a:pt x="2323137" y="1925917"/>
                    </a:cubicBezTo>
                    <a:cubicBezTo>
                      <a:pt x="2335641" y="1916601"/>
                      <a:pt x="2345643" y="1912608"/>
                      <a:pt x="2358147" y="1907284"/>
                    </a:cubicBezTo>
                    <a:cubicBezTo>
                      <a:pt x="2370650" y="1901960"/>
                      <a:pt x="2380653" y="1897967"/>
                      <a:pt x="2395657" y="1896636"/>
                    </a:cubicBezTo>
                    <a:cubicBezTo>
                      <a:pt x="2416913" y="1895305"/>
                      <a:pt x="2450672" y="1897967"/>
                      <a:pt x="2474429" y="1907284"/>
                    </a:cubicBezTo>
                    <a:cubicBezTo>
                      <a:pt x="2498185" y="1916601"/>
                      <a:pt x="2521942" y="1935234"/>
                      <a:pt x="2538196" y="1955199"/>
                    </a:cubicBezTo>
                    <a:cubicBezTo>
                      <a:pt x="2554451" y="1975163"/>
                      <a:pt x="2568204" y="2001783"/>
                      <a:pt x="2574456" y="2028402"/>
                    </a:cubicBezTo>
                    <a:cubicBezTo>
                      <a:pt x="2580708" y="2055022"/>
                      <a:pt x="2579457" y="2085634"/>
                      <a:pt x="2574456" y="2112254"/>
                    </a:cubicBezTo>
                    <a:cubicBezTo>
                      <a:pt x="2570705" y="2137542"/>
                      <a:pt x="2564453" y="2153514"/>
                      <a:pt x="2549449" y="2184126"/>
                    </a:cubicBezTo>
                    <a:cubicBezTo>
                      <a:pt x="2516940" y="2252006"/>
                      <a:pt x="2450672" y="2369132"/>
                      <a:pt x="2356896" y="2492912"/>
                    </a:cubicBezTo>
                    <a:cubicBezTo>
                      <a:pt x="2184349" y="2719177"/>
                      <a:pt x="1677960" y="3215630"/>
                      <a:pt x="1539172" y="3378009"/>
                    </a:cubicBezTo>
                    <a:cubicBezTo>
                      <a:pt x="1489158" y="3436571"/>
                      <a:pt x="1475405" y="3481825"/>
                      <a:pt x="1441645" y="3503120"/>
                    </a:cubicBezTo>
                    <a:cubicBezTo>
                      <a:pt x="1416639" y="3519092"/>
                      <a:pt x="1390381" y="3520423"/>
                      <a:pt x="1365374" y="3519092"/>
                    </a:cubicBezTo>
                    <a:cubicBezTo>
                      <a:pt x="1340368" y="3517761"/>
                      <a:pt x="1311610" y="3509775"/>
                      <a:pt x="1289103" y="3496465"/>
                    </a:cubicBezTo>
                    <a:cubicBezTo>
                      <a:pt x="1266597" y="3483156"/>
                      <a:pt x="1246592" y="3460529"/>
                      <a:pt x="1232838" y="3437903"/>
                    </a:cubicBezTo>
                    <a:cubicBezTo>
                      <a:pt x="1219084" y="3415276"/>
                      <a:pt x="1207831" y="3388657"/>
                      <a:pt x="1207831" y="3359375"/>
                    </a:cubicBezTo>
                    <a:cubicBezTo>
                      <a:pt x="1206581" y="3323439"/>
                      <a:pt x="1221585" y="3268869"/>
                      <a:pt x="1240340" y="3239588"/>
                    </a:cubicBezTo>
                    <a:cubicBezTo>
                      <a:pt x="1255344" y="3215630"/>
                      <a:pt x="1274099" y="3204982"/>
                      <a:pt x="1301607" y="3187680"/>
                    </a:cubicBezTo>
                    <a:cubicBezTo>
                      <a:pt x="1345369" y="3159729"/>
                      <a:pt x="1397883" y="3149082"/>
                      <a:pt x="1489158" y="3106490"/>
                    </a:cubicBezTo>
                    <a:cubicBezTo>
                      <a:pt x="1754231" y="2981379"/>
                      <a:pt x="2728248" y="2467623"/>
                      <a:pt x="3014577" y="2330533"/>
                    </a:cubicBezTo>
                    <a:cubicBezTo>
                      <a:pt x="3124607" y="2277294"/>
                      <a:pt x="3158366" y="2261323"/>
                      <a:pt x="3245890" y="2226718"/>
                    </a:cubicBezTo>
                    <a:cubicBezTo>
                      <a:pt x="3357171" y="2181464"/>
                      <a:pt x="3568479" y="2104268"/>
                      <a:pt x="3630996" y="2089627"/>
                    </a:cubicBezTo>
                    <a:cubicBezTo>
                      <a:pt x="3651002" y="2085634"/>
                      <a:pt x="3656003" y="2084303"/>
                      <a:pt x="3671007" y="2085634"/>
                    </a:cubicBezTo>
                    <a:cubicBezTo>
                      <a:pt x="3692263" y="2088296"/>
                      <a:pt x="3723521" y="2094951"/>
                      <a:pt x="3746028" y="2108261"/>
                    </a:cubicBezTo>
                    <a:cubicBezTo>
                      <a:pt x="3768534" y="2121570"/>
                      <a:pt x="3791040" y="2145528"/>
                      <a:pt x="3803543" y="2164162"/>
                    </a:cubicBezTo>
                    <a:cubicBezTo>
                      <a:pt x="3812296" y="2177471"/>
                      <a:pt x="3816047" y="2186788"/>
                      <a:pt x="3819798" y="2202760"/>
                    </a:cubicBezTo>
                    <a:cubicBezTo>
                      <a:pt x="3824799" y="2225386"/>
                      <a:pt x="3829800" y="2262654"/>
                      <a:pt x="3827300" y="2285280"/>
                    </a:cubicBezTo>
                    <a:cubicBezTo>
                      <a:pt x="3826049" y="2301252"/>
                      <a:pt x="3821048" y="2311900"/>
                      <a:pt x="3816047" y="2325209"/>
                    </a:cubicBezTo>
                    <a:cubicBezTo>
                      <a:pt x="3811045" y="2338519"/>
                      <a:pt x="3807294" y="2350498"/>
                      <a:pt x="3797291" y="2362477"/>
                    </a:cubicBezTo>
                    <a:cubicBezTo>
                      <a:pt x="3783538" y="2379779"/>
                      <a:pt x="3772285" y="2391758"/>
                      <a:pt x="3737275" y="2415715"/>
                    </a:cubicBezTo>
                    <a:cubicBezTo>
                      <a:pt x="3602238" y="2506222"/>
                      <a:pt x="2940807" y="2800367"/>
                      <a:pt x="2661980" y="2946774"/>
                    </a:cubicBezTo>
                    <a:cubicBezTo>
                      <a:pt x="2481931" y="3042604"/>
                      <a:pt x="2329389" y="3129117"/>
                      <a:pt x="2221859" y="3194335"/>
                    </a:cubicBezTo>
                    <a:cubicBezTo>
                      <a:pt x="2159342" y="3232933"/>
                      <a:pt x="2116831" y="3255559"/>
                      <a:pt x="2074319" y="3290165"/>
                    </a:cubicBezTo>
                    <a:cubicBezTo>
                      <a:pt x="2036809" y="3320777"/>
                      <a:pt x="2010551" y="3366030"/>
                      <a:pt x="1978042" y="3385995"/>
                    </a:cubicBezTo>
                    <a:cubicBezTo>
                      <a:pt x="1953036" y="3400636"/>
                      <a:pt x="1923027" y="3407290"/>
                      <a:pt x="1901772" y="3408622"/>
                    </a:cubicBezTo>
                    <a:cubicBezTo>
                      <a:pt x="1886767" y="3409952"/>
                      <a:pt x="1878015" y="3408622"/>
                      <a:pt x="1863011" y="3404628"/>
                    </a:cubicBezTo>
                    <a:cubicBezTo>
                      <a:pt x="1841755" y="3397973"/>
                      <a:pt x="1809246" y="3380671"/>
                      <a:pt x="1791741" y="3367361"/>
                    </a:cubicBezTo>
                    <a:cubicBezTo>
                      <a:pt x="1779238" y="3358044"/>
                      <a:pt x="1772986" y="3350058"/>
                      <a:pt x="1765484" y="3336749"/>
                    </a:cubicBezTo>
                    <a:cubicBezTo>
                      <a:pt x="1754231" y="3318115"/>
                      <a:pt x="1739227" y="3286172"/>
                      <a:pt x="1735476" y="3259552"/>
                    </a:cubicBezTo>
                    <a:cubicBezTo>
                      <a:pt x="1731725" y="3232933"/>
                      <a:pt x="1731725" y="3202321"/>
                      <a:pt x="1741728" y="3175701"/>
                    </a:cubicBezTo>
                    <a:cubicBezTo>
                      <a:pt x="1754231" y="3142427"/>
                      <a:pt x="1771736" y="3118469"/>
                      <a:pt x="1816748" y="3081202"/>
                    </a:cubicBezTo>
                    <a:cubicBezTo>
                      <a:pt x="1956787" y="2966738"/>
                      <a:pt x="2531944" y="2707198"/>
                      <a:pt x="2819523" y="2582087"/>
                    </a:cubicBezTo>
                    <a:cubicBezTo>
                      <a:pt x="3029581" y="2490250"/>
                      <a:pt x="3205879" y="2419708"/>
                      <a:pt x="3374675" y="2373124"/>
                    </a:cubicBezTo>
                    <a:cubicBezTo>
                      <a:pt x="3510963" y="2334526"/>
                      <a:pt x="3689762" y="2305245"/>
                      <a:pt x="3751029" y="2302583"/>
                    </a:cubicBezTo>
                    <a:cubicBezTo>
                      <a:pt x="3771035" y="2301252"/>
                      <a:pt x="3774785" y="2302583"/>
                      <a:pt x="3789790" y="2306576"/>
                    </a:cubicBezTo>
                    <a:cubicBezTo>
                      <a:pt x="3811045" y="2313231"/>
                      <a:pt x="3841054" y="2326541"/>
                      <a:pt x="3861059" y="2343843"/>
                    </a:cubicBezTo>
                    <a:cubicBezTo>
                      <a:pt x="3881064" y="2361146"/>
                      <a:pt x="3897319" y="2386434"/>
                      <a:pt x="3907322" y="2411723"/>
                    </a:cubicBezTo>
                    <a:cubicBezTo>
                      <a:pt x="3917324" y="2437011"/>
                      <a:pt x="3921075" y="2467623"/>
                      <a:pt x="3918575" y="2494243"/>
                    </a:cubicBezTo>
                    <a:cubicBezTo>
                      <a:pt x="3916074" y="2520862"/>
                      <a:pt x="3909823" y="2547482"/>
                      <a:pt x="3892317" y="2574101"/>
                    </a:cubicBezTo>
                    <a:cubicBezTo>
                      <a:pt x="3866061" y="2612700"/>
                      <a:pt x="3819798" y="2647305"/>
                      <a:pt x="3757280" y="2687234"/>
                    </a:cubicBezTo>
                    <a:cubicBezTo>
                      <a:pt x="3647251" y="2757776"/>
                      <a:pt x="3474703" y="2825655"/>
                      <a:pt x="3265896" y="2916161"/>
                    </a:cubicBezTo>
                    <a:cubicBezTo>
                      <a:pt x="2913299" y="3069223"/>
                      <a:pt x="2108078" y="3396642"/>
                      <a:pt x="1823000" y="3495134"/>
                    </a:cubicBezTo>
                    <a:cubicBezTo>
                      <a:pt x="1705468" y="3535064"/>
                      <a:pt x="1627946" y="3543050"/>
                      <a:pt x="1571681" y="3568338"/>
                    </a:cubicBezTo>
                    <a:cubicBezTo>
                      <a:pt x="1540422" y="3581648"/>
                      <a:pt x="1527919" y="3601612"/>
                      <a:pt x="1504162" y="3609598"/>
                    </a:cubicBezTo>
                    <a:cubicBezTo>
                      <a:pt x="1479156" y="3617584"/>
                      <a:pt x="1450398" y="3618915"/>
                      <a:pt x="1425391" y="3613591"/>
                    </a:cubicBezTo>
                    <a:cubicBezTo>
                      <a:pt x="1400384" y="3608267"/>
                      <a:pt x="1374127" y="3594957"/>
                      <a:pt x="1354121" y="3577655"/>
                    </a:cubicBezTo>
                    <a:cubicBezTo>
                      <a:pt x="1334116" y="3560352"/>
                      <a:pt x="1317861" y="3536395"/>
                      <a:pt x="1307859" y="3511106"/>
                    </a:cubicBezTo>
                    <a:cubicBezTo>
                      <a:pt x="1297856" y="3485818"/>
                      <a:pt x="1292854" y="3455206"/>
                      <a:pt x="1294105" y="3428586"/>
                    </a:cubicBezTo>
                    <a:cubicBezTo>
                      <a:pt x="1295355" y="3401967"/>
                      <a:pt x="1309109" y="3368692"/>
                      <a:pt x="1319112" y="3348728"/>
                    </a:cubicBezTo>
                    <a:cubicBezTo>
                      <a:pt x="1326614" y="3335418"/>
                      <a:pt x="1330365" y="3328763"/>
                      <a:pt x="1344119" y="3316784"/>
                    </a:cubicBezTo>
                    <a:cubicBezTo>
                      <a:pt x="1379128" y="3287503"/>
                      <a:pt x="1465402" y="3239588"/>
                      <a:pt x="1554176" y="3206313"/>
                    </a:cubicBezTo>
                    <a:cubicBezTo>
                      <a:pt x="1691714" y="3154405"/>
                      <a:pt x="1916776" y="3133110"/>
                      <a:pt x="2099326" y="3074547"/>
                    </a:cubicBezTo>
                    <a:cubicBezTo>
                      <a:pt x="2293129" y="3013322"/>
                      <a:pt x="2525693" y="2917492"/>
                      <a:pt x="2683236" y="2840296"/>
                    </a:cubicBezTo>
                    <a:cubicBezTo>
                      <a:pt x="2797017" y="2785726"/>
                      <a:pt x="2874538" y="2737811"/>
                      <a:pt x="2965813" y="2676586"/>
                    </a:cubicBezTo>
                    <a:cubicBezTo>
                      <a:pt x="3058339" y="2614031"/>
                      <a:pt x="3133359" y="2532841"/>
                      <a:pt x="3234637" y="2468954"/>
                    </a:cubicBezTo>
                    <a:cubicBezTo>
                      <a:pt x="3352169" y="2395751"/>
                      <a:pt x="3527218" y="2286611"/>
                      <a:pt x="3634747" y="2273302"/>
                    </a:cubicBezTo>
                    <a:cubicBezTo>
                      <a:pt x="3702265" y="2265316"/>
                      <a:pt x="3763532" y="2275963"/>
                      <a:pt x="3807294" y="2311900"/>
                    </a:cubicBezTo>
                    <a:cubicBezTo>
                      <a:pt x="3854807" y="2350498"/>
                      <a:pt x="3896069" y="2450321"/>
                      <a:pt x="3902320" y="2511545"/>
                    </a:cubicBezTo>
                    <a:cubicBezTo>
                      <a:pt x="3907322" y="2560792"/>
                      <a:pt x="3887316" y="2603383"/>
                      <a:pt x="3867310" y="2647305"/>
                    </a:cubicBezTo>
                    <a:cubicBezTo>
                      <a:pt x="3844804" y="2695220"/>
                      <a:pt x="3811045" y="2736480"/>
                      <a:pt x="3767283" y="2785726"/>
                    </a:cubicBezTo>
                    <a:cubicBezTo>
                      <a:pt x="3704766" y="2856267"/>
                      <a:pt x="3593486" y="2976055"/>
                      <a:pt x="3515964" y="3021308"/>
                    </a:cubicBezTo>
                    <a:cubicBezTo>
                      <a:pt x="3462200" y="3051921"/>
                      <a:pt x="3412186" y="3046597"/>
                      <a:pt x="3364673" y="3066561"/>
                    </a:cubicBezTo>
                    <a:cubicBezTo>
                      <a:pt x="3318410" y="3086526"/>
                      <a:pt x="3280900" y="3122462"/>
                      <a:pt x="3233387" y="3142427"/>
                    </a:cubicBezTo>
                    <a:cubicBezTo>
                      <a:pt x="3182123" y="3163722"/>
                      <a:pt x="3125857" y="3165053"/>
                      <a:pt x="3063340" y="3187680"/>
                    </a:cubicBezTo>
                    <a:cubicBezTo>
                      <a:pt x="2979567" y="3218292"/>
                      <a:pt x="2878289" y="3282179"/>
                      <a:pt x="2782013" y="3322108"/>
                    </a:cubicBezTo>
                    <a:cubicBezTo>
                      <a:pt x="2684486" y="3363368"/>
                      <a:pt x="2584459" y="3399304"/>
                      <a:pt x="2479430" y="3429917"/>
                    </a:cubicBezTo>
                    <a:cubicBezTo>
                      <a:pt x="2370650" y="3461860"/>
                      <a:pt x="2230612" y="3477832"/>
                      <a:pt x="2140587" y="3509775"/>
                    </a:cubicBezTo>
                    <a:cubicBezTo>
                      <a:pt x="2076820" y="3532402"/>
                      <a:pt x="2035558" y="3565676"/>
                      <a:pt x="1984294" y="3586972"/>
                    </a:cubicBezTo>
                    <a:cubicBezTo>
                      <a:pt x="1936781" y="3606936"/>
                      <a:pt x="1891769" y="3622908"/>
                      <a:pt x="1844256" y="3633556"/>
                    </a:cubicBezTo>
                    <a:cubicBezTo>
                      <a:pt x="1799243" y="3644203"/>
                      <a:pt x="1751730" y="3638880"/>
                      <a:pt x="1706718" y="3650858"/>
                    </a:cubicBezTo>
                    <a:cubicBezTo>
                      <a:pt x="1660455" y="3662837"/>
                      <a:pt x="1616693" y="3692119"/>
                      <a:pt x="1567930" y="3706759"/>
                    </a:cubicBezTo>
                    <a:cubicBezTo>
                      <a:pt x="1517916" y="3721400"/>
                      <a:pt x="1462901" y="3734710"/>
                      <a:pt x="1412887" y="3738703"/>
                    </a:cubicBezTo>
                    <a:cubicBezTo>
                      <a:pt x="1366625" y="3742696"/>
                      <a:pt x="1321612" y="3742696"/>
                      <a:pt x="1276600" y="3736041"/>
                    </a:cubicBezTo>
                    <a:cubicBezTo>
                      <a:pt x="1231588" y="3729386"/>
                      <a:pt x="1176573" y="3730717"/>
                      <a:pt x="1141563" y="3700105"/>
                    </a:cubicBezTo>
                    <a:cubicBezTo>
                      <a:pt x="1100302" y="3662837"/>
                      <a:pt x="1067793" y="3568338"/>
                      <a:pt x="1060291" y="3508445"/>
                    </a:cubicBezTo>
                    <a:cubicBezTo>
                      <a:pt x="1054039" y="3459198"/>
                      <a:pt x="1069043" y="3416607"/>
                      <a:pt x="1081546" y="3368692"/>
                    </a:cubicBezTo>
                    <a:cubicBezTo>
                      <a:pt x="1095300" y="3315453"/>
                      <a:pt x="1117806" y="3255559"/>
                      <a:pt x="1142813" y="3206313"/>
                    </a:cubicBezTo>
                    <a:cubicBezTo>
                      <a:pt x="1165319" y="3161060"/>
                      <a:pt x="1205330" y="3135772"/>
                      <a:pt x="1222835" y="3085195"/>
                    </a:cubicBezTo>
                    <a:cubicBezTo>
                      <a:pt x="1244091" y="3021308"/>
                      <a:pt x="1214083" y="2888211"/>
                      <a:pt x="1241590" y="2845620"/>
                    </a:cubicBezTo>
                    <a:cubicBezTo>
                      <a:pt x="1257845" y="2820331"/>
                      <a:pt x="1287853" y="2815007"/>
                      <a:pt x="1312860" y="2809683"/>
                    </a:cubicBezTo>
                    <a:cubicBezTo>
                      <a:pt x="1337867" y="2804360"/>
                      <a:pt x="1366625" y="2805691"/>
                      <a:pt x="1390381" y="2812346"/>
                    </a:cubicBezTo>
                    <a:cubicBezTo>
                      <a:pt x="1415388" y="2819000"/>
                      <a:pt x="1440395" y="2834972"/>
                      <a:pt x="1459150" y="2853606"/>
                    </a:cubicBezTo>
                    <a:cubicBezTo>
                      <a:pt x="1477905" y="2872239"/>
                      <a:pt x="1492909" y="2898859"/>
                      <a:pt x="1501662" y="2924147"/>
                    </a:cubicBezTo>
                    <a:cubicBezTo>
                      <a:pt x="1510414" y="2949436"/>
                      <a:pt x="1510414" y="2985372"/>
                      <a:pt x="1507913" y="3007999"/>
                    </a:cubicBezTo>
                    <a:cubicBezTo>
                      <a:pt x="1506663" y="3023970"/>
                      <a:pt x="1505413" y="3031956"/>
                      <a:pt x="1496660" y="3047928"/>
                    </a:cubicBezTo>
                    <a:cubicBezTo>
                      <a:pt x="1476655" y="3085195"/>
                      <a:pt x="1415388" y="3174370"/>
                      <a:pt x="1360373" y="3204982"/>
                    </a:cubicBezTo>
                    <a:cubicBezTo>
                      <a:pt x="1305358" y="3235595"/>
                      <a:pt x="1220335" y="3254229"/>
                      <a:pt x="1167820" y="3232933"/>
                    </a:cubicBezTo>
                    <a:cubicBezTo>
                      <a:pt x="1116556" y="3211637"/>
                      <a:pt x="1064042" y="3141096"/>
                      <a:pt x="1047787" y="3083864"/>
                    </a:cubicBezTo>
                    <a:cubicBezTo>
                      <a:pt x="1030282" y="3025301"/>
                      <a:pt x="1049038" y="2945443"/>
                      <a:pt x="1069043" y="2881556"/>
                    </a:cubicBezTo>
                    <a:cubicBezTo>
                      <a:pt x="1090299" y="2815007"/>
                      <a:pt x="1141563" y="2732487"/>
                      <a:pt x="1175322" y="2692558"/>
                    </a:cubicBezTo>
                    <a:cubicBezTo>
                      <a:pt x="1195328" y="2668600"/>
                      <a:pt x="1212832" y="2655291"/>
                      <a:pt x="1235339" y="2644643"/>
                    </a:cubicBezTo>
                    <a:cubicBezTo>
                      <a:pt x="1257845" y="2633995"/>
                      <a:pt x="1284102" y="2626009"/>
                      <a:pt x="1310359" y="2630002"/>
                    </a:cubicBezTo>
                    <a:cubicBezTo>
                      <a:pt x="1341618" y="2633995"/>
                      <a:pt x="1387880" y="2657953"/>
                      <a:pt x="1411637" y="2680579"/>
                    </a:cubicBezTo>
                    <a:cubicBezTo>
                      <a:pt x="1430392" y="2699213"/>
                      <a:pt x="1442896" y="2723170"/>
                      <a:pt x="1449147" y="2749790"/>
                    </a:cubicBezTo>
                    <a:cubicBezTo>
                      <a:pt x="1456649" y="2780402"/>
                      <a:pt x="1459150" y="2815007"/>
                      <a:pt x="1446647" y="2857599"/>
                    </a:cubicBezTo>
                    <a:cubicBezTo>
                      <a:pt x="1425391" y="2932133"/>
                      <a:pt x="1327864" y="3109152"/>
                      <a:pt x="1274099" y="3142427"/>
                    </a:cubicBezTo>
                    <a:cubicBezTo>
                      <a:pt x="1246592" y="3158398"/>
                      <a:pt x="1216584" y="3149082"/>
                      <a:pt x="1195328" y="3146420"/>
                    </a:cubicBezTo>
                    <a:cubicBezTo>
                      <a:pt x="1180324" y="3143758"/>
                      <a:pt x="1171571" y="3142427"/>
                      <a:pt x="1157817" y="3133110"/>
                    </a:cubicBezTo>
                    <a:cubicBezTo>
                      <a:pt x="1134061" y="3117138"/>
                      <a:pt x="1091549" y="3069223"/>
                      <a:pt x="1077795" y="3043935"/>
                    </a:cubicBezTo>
                    <a:cubicBezTo>
                      <a:pt x="1070293" y="3029294"/>
                      <a:pt x="1067793" y="3019977"/>
                      <a:pt x="1066542" y="3004006"/>
                    </a:cubicBezTo>
                    <a:cubicBezTo>
                      <a:pt x="1064042" y="2981379"/>
                      <a:pt x="1064042" y="2945443"/>
                      <a:pt x="1072794" y="2920154"/>
                    </a:cubicBezTo>
                    <a:cubicBezTo>
                      <a:pt x="1081546" y="2894866"/>
                      <a:pt x="1089049" y="2876232"/>
                      <a:pt x="1115306" y="2849613"/>
                    </a:cubicBezTo>
                    <a:cubicBezTo>
                      <a:pt x="1176573" y="2788388"/>
                      <a:pt x="1431643" y="2640650"/>
                      <a:pt x="1494160" y="2619354"/>
                    </a:cubicBezTo>
                    <a:cubicBezTo>
                      <a:pt x="1512915" y="2612700"/>
                      <a:pt x="1519166" y="2614031"/>
                      <a:pt x="1534171" y="2615361"/>
                    </a:cubicBezTo>
                    <a:cubicBezTo>
                      <a:pt x="1555426" y="2618023"/>
                      <a:pt x="1586685" y="2624678"/>
                      <a:pt x="1609191" y="2637988"/>
                    </a:cubicBezTo>
                    <a:cubicBezTo>
                      <a:pt x="1631697" y="2651298"/>
                      <a:pt x="1654203" y="2676586"/>
                      <a:pt x="1666707" y="2695220"/>
                    </a:cubicBezTo>
                    <a:cubicBezTo>
                      <a:pt x="1675460" y="2708530"/>
                      <a:pt x="1680461" y="2717846"/>
                      <a:pt x="1684212" y="2733818"/>
                    </a:cubicBezTo>
                    <a:cubicBezTo>
                      <a:pt x="1690463" y="2755114"/>
                      <a:pt x="1695465" y="2789719"/>
                      <a:pt x="1691714" y="2816339"/>
                    </a:cubicBezTo>
                    <a:cubicBezTo>
                      <a:pt x="1687963" y="2842958"/>
                      <a:pt x="1681711" y="2870908"/>
                      <a:pt x="1661706" y="2893535"/>
                    </a:cubicBezTo>
                    <a:cubicBezTo>
                      <a:pt x="1630447" y="2928140"/>
                      <a:pt x="1534171" y="2936126"/>
                      <a:pt x="1492909" y="2978717"/>
                    </a:cubicBezTo>
                    <a:cubicBezTo>
                      <a:pt x="1452898" y="3021308"/>
                      <a:pt x="1434143" y="3091850"/>
                      <a:pt x="1412887" y="3146420"/>
                    </a:cubicBezTo>
                    <a:cubicBezTo>
                      <a:pt x="1394132" y="3196997"/>
                      <a:pt x="1391632" y="3248905"/>
                      <a:pt x="1369125" y="3294158"/>
                    </a:cubicBezTo>
                    <a:cubicBezTo>
                      <a:pt x="1346619" y="3339411"/>
                      <a:pt x="1320362" y="3388657"/>
                      <a:pt x="1279101" y="3415276"/>
                    </a:cubicBezTo>
                    <a:cubicBezTo>
                      <a:pt x="1232838" y="3445889"/>
                      <a:pt x="1150315" y="3467184"/>
                      <a:pt x="1096551" y="3453875"/>
                    </a:cubicBezTo>
                    <a:cubicBezTo>
                      <a:pt x="1045286" y="3441896"/>
                      <a:pt x="992772" y="3389988"/>
                      <a:pt x="960263" y="3347397"/>
                    </a:cubicBezTo>
                    <a:cubicBezTo>
                      <a:pt x="931505" y="3310129"/>
                      <a:pt x="930255" y="3259552"/>
                      <a:pt x="906498" y="3216961"/>
                    </a:cubicBezTo>
                    <a:cubicBezTo>
                      <a:pt x="878991" y="3169046"/>
                      <a:pt x="828977" y="3122462"/>
                      <a:pt x="798969" y="3074547"/>
                    </a:cubicBezTo>
                    <a:cubicBezTo>
                      <a:pt x="771461" y="3031956"/>
                      <a:pt x="756457" y="3000013"/>
                      <a:pt x="730200" y="2946774"/>
                    </a:cubicBezTo>
                    <a:cubicBezTo>
                      <a:pt x="690189" y="2865585"/>
                      <a:pt x="623921" y="2727163"/>
                      <a:pt x="590162" y="2628671"/>
                    </a:cubicBezTo>
                    <a:cubicBezTo>
                      <a:pt x="561404" y="2546151"/>
                      <a:pt x="522643" y="2401075"/>
                      <a:pt x="531396" y="2397082"/>
                    </a:cubicBezTo>
                    <a:cubicBezTo>
                      <a:pt x="537647" y="2394420"/>
                      <a:pt x="602665" y="2516870"/>
                      <a:pt x="600164" y="2518201"/>
                    </a:cubicBezTo>
                    <a:cubicBezTo>
                      <a:pt x="598914" y="2519531"/>
                      <a:pt x="561404" y="2478271"/>
                      <a:pt x="550151" y="2454314"/>
                    </a:cubicBezTo>
                    <a:cubicBezTo>
                      <a:pt x="538898" y="2430356"/>
                      <a:pt x="532646" y="2399744"/>
                      <a:pt x="532646" y="2373124"/>
                    </a:cubicBezTo>
                    <a:cubicBezTo>
                      <a:pt x="532646" y="2346505"/>
                      <a:pt x="538898" y="2317224"/>
                      <a:pt x="553902" y="2291935"/>
                    </a:cubicBezTo>
                    <a:cubicBezTo>
                      <a:pt x="571407" y="2261323"/>
                      <a:pt x="611418" y="2225386"/>
                      <a:pt x="642676" y="2212077"/>
                    </a:cubicBezTo>
                    <a:cubicBezTo>
                      <a:pt x="667683" y="2200098"/>
                      <a:pt x="696441" y="2200098"/>
                      <a:pt x="721448" y="2204091"/>
                    </a:cubicBezTo>
                    <a:cubicBezTo>
                      <a:pt x="746455" y="2208084"/>
                      <a:pt x="772712" y="2213408"/>
                      <a:pt x="793968" y="2236034"/>
                    </a:cubicBezTo>
                    <a:cubicBezTo>
                      <a:pt x="831478" y="2275963"/>
                      <a:pt x="851483" y="2403737"/>
                      <a:pt x="880241" y="2472947"/>
                    </a:cubicBezTo>
                    <a:cubicBezTo>
                      <a:pt x="903998" y="2528848"/>
                      <a:pt x="921503" y="2572770"/>
                      <a:pt x="951511" y="2622016"/>
                    </a:cubicBezTo>
                    <a:cubicBezTo>
                      <a:pt x="984020" y="2675255"/>
                      <a:pt x="1022780" y="2708530"/>
                      <a:pt x="1069043" y="2780402"/>
                    </a:cubicBezTo>
                    <a:cubicBezTo>
                      <a:pt x="1152816" y="2910837"/>
                      <a:pt x="1344119" y="3222285"/>
                      <a:pt x="1386630" y="3358044"/>
                    </a:cubicBezTo>
                    <a:cubicBezTo>
                      <a:pt x="1406636" y="3424593"/>
                      <a:pt x="1404135" y="3464522"/>
                      <a:pt x="1402885" y="3516430"/>
                    </a:cubicBezTo>
                    <a:cubicBezTo>
                      <a:pt x="1401634" y="3568338"/>
                      <a:pt x="1405385" y="3625570"/>
                      <a:pt x="1382879" y="3672154"/>
                    </a:cubicBezTo>
                    <a:cubicBezTo>
                      <a:pt x="1357872" y="3724062"/>
                      <a:pt x="1302857" y="3781294"/>
                      <a:pt x="1247842" y="3807913"/>
                    </a:cubicBezTo>
                    <a:cubicBezTo>
                      <a:pt x="1190326" y="3835864"/>
                      <a:pt x="1101552" y="3842519"/>
                      <a:pt x="1044036" y="3829209"/>
                    </a:cubicBezTo>
                    <a:cubicBezTo>
                      <a:pt x="996523" y="3818561"/>
                      <a:pt x="967765" y="3798596"/>
                      <a:pt x="922753" y="3754674"/>
                    </a:cubicBezTo>
                    <a:cubicBezTo>
                      <a:pt x="832728" y="3665499"/>
                      <a:pt x="687688" y="3397973"/>
                      <a:pt x="605166" y="3251566"/>
                    </a:cubicBezTo>
                    <a:cubicBezTo>
                      <a:pt x="545149" y="3143758"/>
                      <a:pt x="512640" y="3057244"/>
                      <a:pt x="462627" y="2964076"/>
                    </a:cubicBezTo>
                    <a:cubicBezTo>
                      <a:pt x="412613" y="2870908"/>
                      <a:pt x="361349" y="2784395"/>
                      <a:pt x="303833" y="2692558"/>
                    </a:cubicBezTo>
                    <a:cubicBezTo>
                      <a:pt x="241316" y="2592735"/>
                      <a:pt x="92525" y="2391758"/>
                      <a:pt x="100027" y="2385103"/>
                    </a:cubicBezTo>
                    <a:cubicBezTo>
                      <a:pt x="105029" y="2381110"/>
                      <a:pt x="207557" y="2486257"/>
                      <a:pt x="205056" y="2490250"/>
                    </a:cubicBezTo>
                    <a:cubicBezTo>
                      <a:pt x="203806" y="2492912"/>
                      <a:pt x="157543" y="2466293"/>
                      <a:pt x="140038" y="2447659"/>
                    </a:cubicBezTo>
                    <a:cubicBezTo>
                      <a:pt x="122533" y="2429025"/>
                      <a:pt x="107529" y="2402406"/>
                      <a:pt x="100027" y="2377117"/>
                    </a:cubicBezTo>
                    <a:cubicBezTo>
                      <a:pt x="92525" y="2351829"/>
                      <a:pt x="91275" y="2321216"/>
                      <a:pt x="96276" y="2294597"/>
                    </a:cubicBezTo>
                    <a:cubicBezTo>
                      <a:pt x="101278" y="2267977"/>
                      <a:pt x="110030" y="2241358"/>
                      <a:pt x="128785" y="2220063"/>
                    </a:cubicBezTo>
                    <a:cubicBezTo>
                      <a:pt x="151291" y="2194774"/>
                      <a:pt x="188802" y="2168155"/>
                      <a:pt x="227562" y="2158838"/>
                    </a:cubicBezTo>
                    <a:cubicBezTo>
                      <a:pt x="273825" y="2148190"/>
                      <a:pt x="342594" y="2160169"/>
                      <a:pt x="391357" y="2177471"/>
                    </a:cubicBezTo>
                    <a:cubicBezTo>
                      <a:pt x="435119" y="2193443"/>
                      <a:pt x="472629" y="2224055"/>
                      <a:pt x="508889" y="2253337"/>
                    </a:cubicBezTo>
                    <a:cubicBezTo>
                      <a:pt x="545149" y="2282618"/>
                      <a:pt x="575158" y="2309238"/>
                      <a:pt x="606416" y="2354491"/>
                    </a:cubicBezTo>
                    <a:cubicBezTo>
                      <a:pt x="653929" y="2422371"/>
                      <a:pt x="718947" y="2555468"/>
                      <a:pt x="742704" y="2635326"/>
                    </a:cubicBezTo>
                    <a:cubicBezTo>
                      <a:pt x="758958" y="2689896"/>
                      <a:pt x="767710" y="2741804"/>
                      <a:pt x="762709" y="2781733"/>
                    </a:cubicBezTo>
                    <a:cubicBezTo>
                      <a:pt x="758958" y="2812346"/>
                      <a:pt x="746455" y="2836303"/>
                      <a:pt x="731450" y="2857599"/>
                    </a:cubicBezTo>
                    <a:cubicBezTo>
                      <a:pt x="716446" y="2878894"/>
                      <a:pt x="693940" y="2898859"/>
                      <a:pt x="670184" y="2910837"/>
                    </a:cubicBezTo>
                    <a:cubicBezTo>
                      <a:pt x="647677" y="2922816"/>
                      <a:pt x="617669" y="2928140"/>
                      <a:pt x="592662" y="2926809"/>
                    </a:cubicBezTo>
                    <a:cubicBezTo>
                      <a:pt x="567656" y="2925478"/>
                      <a:pt x="538898" y="2916161"/>
                      <a:pt x="517642" y="2902852"/>
                    </a:cubicBezTo>
                    <a:cubicBezTo>
                      <a:pt x="495136" y="2889542"/>
                      <a:pt x="475130" y="2866915"/>
                      <a:pt x="461376" y="2844289"/>
                    </a:cubicBezTo>
                    <a:cubicBezTo>
                      <a:pt x="447623" y="2821662"/>
                      <a:pt x="438870" y="2793712"/>
                      <a:pt x="436369" y="2764430"/>
                    </a:cubicBezTo>
                    <a:cubicBezTo>
                      <a:pt x="433869" y="2728494"/>
                      <a:pt x="435119" y="2683241"/>
                      <a:pt x="453874" y="2645974"/>
                    </a:cubicBezTo>
                    <a:cubicBezTo>
                      <a:pt x="477631" y="2598059"/>
                      <a:pt x="541398" y="2550144"/>
                      <a:pt x="587661" y="2514208"/>
                    </a:cubicBezTo>
                    <a:cubicBezTo>
                      <a:pt x="628922" y="2482264"/>
                      <a:pt x="671434" y="2456976"/>
                      <a:pt x="717697" y="2439673"/>
                    </a:cubicBezTo>
                    <a:cubicBezTo>
                      <a:pt x="763959" y="2422371"/>
                      <a:pt x="852734" y="2394420"/>
                      <a:pt x="862736" y="2410392"/>
                    </a:cubicBezTo>
                    <a:cubicBezTo>
                      <a:pt x="872739" y="2427694"/>
                      <a:pt x="801470" y="2548813"/>
                      <a:pt x="772712" y="2543489"/>
                    </a:cubicBezTo>
                    <a:cubicBezTo>
                      <a:pt x="725199" y="2535503"/>
                      <a:pt x="610167" y="2150852"/>
                      <a:pt x="646427" y="2110923"/>
                    </a:cubicBezTo>
                    <a:cubicBezTo>
                      <a:pt x="668933" y="2086965"/>
                      <a:pt x="797719" y="2140204"/>
                      <a:pt x="798969" y="2154845"/>
                    </a:cubicBezTo>
                    <a:cubicBezTo>
                      <a:pt x="798969" y="2164162"/>
                      <a:pt x="753957" y="2180133"/>
                      <a:pt x="730200" y="2182795"/>
                    </a:cubicBezTo>
                    <a:cubicBezTo>
                      <a:pt x="706444" y="2185457"/>
                      <a:pt x="680186" y="2184126"/>
                      <a:pt x="656430" y="2173479"/>
                    </a:cubicBezTo>
                    <a:cubicBezTo>
                      <a:pt x="627672" y="2160169"/>
                      <a:pt x="590162" y="2128225"/>
                      <a:pt x="573907" y="2096282"/>
                    </a:cubicBezTo>
                    <a:cubicBezTo>
                      <a:pt x="557653" y="2064339"/>
                      <a:pt x="552651" y="2015093"/>
                      <a:pt x="561404" y="1979156"/>
                    </a:cubicBezTo>
                    <a:cubicBezTo>
                      <a:pt x="570156" y="1943220"/>
                      <a:pt x="591412" y="1912608"/>
                      <a:pt x="622671" y="1883326"/>
                    </a:cubicBezTo>
                    <a:cubicBezTo>
                      <a:pt x="666433" y="1842066"/>
                      <a:pt x="746455" y="1804799"/>
                      <a:pt x="813973" y="1772856"/>
                    </a:cubicBezTo>
                    <a:cubicBezTo>
                      <a:pt x="885243" y="1739581"/>
                      <a:pt x="987771" y="1695659"/>
                      <a:pt x="1042786" y="1691666"/>
                    </a:cubicBezTo>
                    <a:cubicBezTo>
                      <a:pt x="1072794" y="1690335"/>
                      <a:pt x="1094050" y="1696990"/>
                      <a:pt x="1115306" y="1707638"/>
                    </a:cubicBezTo>
                    <a:cubicBezTo>
                      <a:pt x="1136562" y="1718286"/>
                      <a:pt x="1159068" y="1735589"/>
                      <a:pt x="1172822" y="1758215"/>
                    </a:cubicBezTo>
                    <a:cubicBezTo>
                      <a:pt x="1190326" y="1786165"/>
                      <a:pt x="1202830" y="1836742"/>
                      <a:pt x="1201579" y="1870017"/>
                    </a:cubicBezTo>
                    <a:cubicBezTo>
                      <a:pt x="1201579" y="1897967"/>
                      <a:pt x="1191577" y="1920594"/>
                      <a:pt x="1179073" y="1944551"/>
                    </a:cubicBezTo>
                    <a:cubicBezTo>
                      <a:pt x="1165319" y="1971171"/>
                      <a:pt x="1144064" y="1995128"/>
                      <a:pt x="1119057" y="2023079"/>
                    </a:cubicBezTo>
                    <a:cubicBezTo>
                      <a:pt x="1084047" y="2063008"/>
                      <a:pt x="1030282" y="2120240"/>
                      <a:pt x="981519" y="2154845"/>
                    </a:cubicBezTo>
                    <a:cubicBezTo>
                      <a:pt x="936507" y="2186788"/>
                      <a:pt x="881492" y="2213408"/>
                      <a:pt x="841481" y="2229379"/>
                    </a:cubicBezTo>
                    <a:cubicBezTo>
                      <a:pt x="813973" y="2240027"/>
                      <a:pt x="793968" y="2250675"/>
                      <a:pt x="767710" y="2249344"/>
                    </a:cubicBezTo>
                    <a:cubicBezTo>
                      <a:pt x="735201" y="2246682"/>
                      <a:pt x="688939" y="2228048"/>
                      <a:pt x="663932" y="2206753"/>
                    </a:cubicBezTo>
                    <a:cubicBezTo>
                      <a:pt x="643926" y="2189450"/>
                      <a:pt x="628922" y="2168155"/>
                      <a:pt x="621420" y="2141535"/>
                    </a:cubicBezTo>
                    <a:cubicBezTo>
                      <a:pt x="611418" y="2109592"/>
                      <a:pt x="611418" y="2055022"/>
                      <a:pt x="621420" y="2023079"/>
                    </a:cubicBezTo>
                    <a:cubicBezTo>
                      <a:pt x="628922" y="1996459"/>
                      <a:pt x="650178" y="1973833"/>
                      <a:pt x="663932" y="1957861"/>
                    </a:cubicBezTo>
                    <a:cubicBezTo>
                      <a:pt x="673935" y="1947213"/>
                      <a:pt x="692690" y="1931242"/>
                      <a:pt x="695191" y="1933903"/>
                    </a:cubicBezTo>
                    <a:cubicBezTo>
                      <a:pt x="700192" y="1939227"/>
                      <a:pt x="633924" y="2055022"/>
                      <a:pt x="636424" y="2056353"/>
                    </a:cubicBezTo>
                    <a:cubicBezTo>
                      <a:pt x="638925" y="2057684"/>
                      <a:pt x="708944" y="1924587"/>
                      <a:pt x="752706" y="1870017"/>
                    </a:cubicBezTo>
                    <a:cubicBezTo>
                      <a:pt x="795218" y="1816778"/>
                      <a:pt x="853984" y="1759546"/>
                      <a:pt x="895245" y="1731596"/>
                    </a:cubicBezTo>
                    <a:cubicBezTo>
                      <a:pt x="920252" y="1714293"/>
                      <a:pt x="937757" y="1703645"/>
                      <a:pt x="964014" y="1700983"/>
                    </a:cubicBezTo>
                    <a:cubicBezTo>
                      <a:pt x="995273" y="1698321"/>
                      <a:pt x="1045286" y="1708969"/>
                      <a:pt x="1072794" y="1724941"/>
                    </a:cubicBezTo>
                    <a:cubicBezTo>
                      <a:pt x="1095300" y="1738250"/>
                      <a:pt x="1112805" y="1763539"/>
                      <a:pt x="1124058" y="1782173"/>
                    </a:cubicBezTo>
                    <a:cubicBezTo>
                      <a:pt x="1131560" y="1795482"/>
                      <a:pt x="1135311" y="1804799"/>
                      <a:pt x="1137812" y="1819440"/>
                    </a:cubicBezTo>
                    <a:cubicBezTo>
                      <a:pt x="1141563" y="1840735"/>
                      <a:pt x="1145314" y="1874010"/>
                      <a:pt x="1140313" y="1899298"/>
                    </a:cubicBezTo>
                    <a:cubicBezTo>
                      <a:pt x="1135311" y="1924587"/>
                      <a:pt x="1125308" y="1944551"/>
                      <a:pt x="1109054" y="1969840"/>
                    </a:cubicBezTo>
                    <a:cubicBezTo>
                      <a:pt x="1085298" y="2005776"/>
                      <a:pt x="1042786" y="2049698"/>
                      <a:pt x="1000274" y="2086965"/>
                    </a:cubicBezTo>
                    <a:cubicBezTo>
                      <a:pt x="951511" y="2129556"/>
                      <a:pt x="877741" y="2182795"/>
                      <a:pt x="832728" y="2208084"/>
                    </a:cubicBezTo>
                    <a:cubicBezTo>
                      <a:pt x="805221" y="2222725"/>
                      <a:pt x="788966" y="2234703"/>
                      <a:pt x="762709" y="2236034"/>
                    </a:cubicBezTo>
                    <a:cubicBezTo>
                      <a:pt x="731450" y="2238696"/>
                      <a:pt x="683937" y="2229379"/>
                      <a:pt x="655180" y="2208084"/>
                    </a:cubicBezTo>
                    <a:cubicBezTo>
                      <a:pt x="626422" y="2186788"/>
                      <a:pt x="601415" y="2146859"/>
                      <a:pt x="592662" y="2110923"/>
                    </a:cubicBezTo>
                    <a:cubicBezTo>
                      <a:pt x="583910" y="2074987"/>
                      <a:pt x="592662" y="2028402"/>
                      <a:pt x="606416" y="1993797"/>
                    </a:cubicBezTo>
                    <a:cubicBezTo>
                      <a:pt x="620170" y="1959192"/>
                      <a:pt x="652679" y="1924587"/>
                      <a:pt x="677686" y="1900629"/>
                    </a:cubicBezTo>
                    <a:cubicBezTo>
                      <a:pt x="697691" y="1881996"/>
                      <a:pt x="715196" y="1866024"/>
                      <a:pt x="740203" y="1859369"/>
                    </a:cubicBezTo>
                    <a:cubicBezTo>
                      <a:pt x="770211" y="1851383"/>
                      <a:pt x="818974" y="1851383"/>
                      <a:pt x="850233" y="1866024"/>
                    </a:cubicBezTo>
                    <a:cubicBezTo>
                      <a:pt x="881492" y="1880664"/>
                      <a:pt x="914001" y="1919263"/>
                      <a:pt x="929005" y="1948544"/>
                    </a:cubicBezTo>
                    <a:cubicBezTo>
                      <a:pt x="941508" y="1972502"/>
                      <a:pt x="945259" y="1999121"/>
                      <a:pt x="942758" y="2027072"/>
                    </a:cubicBezTo>
                    <a:cubicBezTo>
                      <a:pt x="939007" y="2060346"/>
                      <a:pt x="920252" y="2100275"/>
                      <a:pt x="897746" y="2133549"/>
                    </a:cubicBezTo>
                    <a:cubicBezTo>
                      <a:pt x="871489" y="2172147"/>
                      <a:pt x="831478" y="2204091"/>
                      <a:pt x="790217" y="2238696"/>
                    </a:cubicBezTo>
                    <a:cubicBezTo>
                      <a:pt x="741453" y="2279956"/>
                      <a:pt x="667683" y="2346505"/>
                      <a:pt x="620170" y="2361146"/>
                    </a:cubicBezTo>
                    <a:cubicBezTo>
                      <a:pt x="592662" y="2370463"/>
                      <a:pt x="570156" y="2367801"/>
                      <a:pt x="546400" y="2361146"/>
                    </a:cubicBezTo>
                    <a:cubicBezTo>
                      <a:pt x="522643" y="2354491"/>
                      <a:pt x="498887" y="2343843"/>
                      <a:pt x="480131" y="2323878"/>
                    </a:cubicBezTo>
                    <a:cubicBezTo>
                      <a:pt x="457625" y="2299921"/>
                      <a:pt x="432618" y="2255999"/>
                      <a:pt x="428867" y="2220063"/>
                    </a:cubicBezTo>
                    <a:cubicBezTo>
                      <a:pt x="425116" y="2184126"/>
                      <a:pt x="433869" y="2140204"/>
                      <a:pt x="455125" y="2105599"/>
                    </a:cubicBezTo>
                    <a:cubicBezTo>
                      <a:pt x="482632" y="2060346"/>
                      <a:pt x="525144" y="2037719"/>
                      <a:pt x="596413" y="1987142"/>
                    </a:cubicBezTo>
                    <a:cubicBezTo>
                      <a:pt x="772712" y="1862031"/>
                      <a:pt x="1364124" y="1511985"/>
                      <a:pt x="1571681" y="1405507"/>
                    </a:cubicBezTo>
                    <a:cubicBezTo>
                      <a:pt x="1665457" y="1357592"/>
                      <a:pt x="1722972" y="1325649"/>
                      <a:pt x="1781739" y="1315001"/>
                    </a:cubicBezTo>
                    <a:cubicBezTo>
                      <a:pt x="1823000" y="1308346"/>
                      <a:pt x="1860510" y="1311008"/>
                      <a:pt x="1889268" y="1322987"/>
                    </a:cubicBezTo>
                    <a:cubicBezTo>
                      <a:pt x="1913025" y="1333635"/>
                      <a:pt x="1930529" y="1352268"/>
                      <a:pt x="1945533" y="1372233"/>
                    </a:cubicBezTo>
                    <a:cubicBezTo>
                      <a:pt x="1959287" y="1392197"/>
                      <a:pt x="1973041" y="1416155"/>
                      <a:pt x="1975542" y="1442774"/>
                    </a:cubicBezTo>
                    <a:cubicBezTo>
                      <a:pt x="1979293" y="1476049"/>
                      <a:pt x="1969290" y="1526626"/>
                      <a:pt x="1954286" y="1555907"/>
                    </a:cubicBezTo>
                    <a:cubicBezTo>
                      <a:pt x="1941782" y="1579865"/>
                      <a:pt x="1931780" y="1585188"/>
                      <a:pt x="1901772" y="1610477"/>
                    </a:cubicBezTo>
                    <a:cubicBezTo>
                      <a:pt x="1780488" y="1710300"/>
                      <a:pt x="1151566" y="2117578"/>
                      <a:pt x="924003" y="2246682"/>
                    </a:cubicBezTo>
                    <a:cubicBezTo>
                      <a:pt x="807721" y="2313231"/>
                      <a:pt x="715196" y="2367800"/>
                      <a:pt x="651429" y="2381110"/>
                    </a:cubicBezTo>
                    <a:cubicBezTo>
                      <a:pt x="620170" y="2387765"/>
                      <a:pt x="600164" y="2385103"/>
                      <a:pt x="577658" y="2378448"/>
                    </a:cubicBezTo>
                    <a:cubicBezTo>
                      <a:pt x="555152" y="2371793"/>
                      <a:pt x="531396" y="2355822"/>
                      <a:pt x="513891" y="2338519"/>
                    </a:cubicBezTo>
                    <a:cubicBezTo>
                      <a:pt x="496386" y="2321216"/>
                      <a:pt x="482632" y="2295928"/>
                      <a:pt x="475130" y="2271970"/>
                    </a:cubicBezTo>
                    <a:cubicBezTo>
                      <a:pt x="467628" y="2248013"/>
                      <a:pt x="465127" y="2220063"/>
                      <a:pt x="468878" y="2194774"/>
                    </a:cubicBezTo>
                    <a:cubicBezTo>
                      <a:pt x="472629" y="2169486"/>
                      <a:pt x="486383" y="2138873"/>
                      <a:pt x="497636" y="2121570"/>
                    </a:cubicBezTo>
                    <a:cubicBezTo>
                      <a:pt x="505138" y="2109592"/>
                      <a:pt x="510140" y="2105599"/>
                      <a:pt x="523894" y="2093620"/>
                    </a:cubicBezTo>
                    <a:cubicBezTo>
                      <a:pt x="560153" y="2063008"/>
                      <a:pt x="641426" y="2005776"/>
                      <a:pt x="732701" y="1949875"/>
                    </a:cubicBezTo>
                    <a:cubicBezTo>
                      <a:pt x="892745" y="1851383"/>
                      <a:pt x="1215333" y="1674364"/>
                      <a:pt x="1415388" y="1575872"/>
                    </a:cubicBezTo>
                    <a:cubicBezTo>
                      <a:pt x="1566680" y="1501337"/>
                      <a:pt x="1689213" y="1444105"/>
                      <a:pt x="1820499" y="1396190"/>
                    </a:cubicBezTo>
                    <a:cubicBezTo>
                      <a:pt x="1939282" y="1352268"/>
                      <a:pt x="2086822" y="1295036"/>
                      <a:pt x="2168095" y="1295036"/>
                    </a:cubicBezTo>
                    <a:cubicBezTo>
                      <a:pt x="2213107" y="1295036"/>
                      <a:pt x="2246866" y="1308346"/>
                      <a:pt x="2271873" y="1326980"/>
                    </a:cubicBezTo>
                    <a:cubicBezTo>
                      <a:pt x="2293129" y="1341620"/>
                      <a:pt x="2306883" y="1365578"/>
                      <a:pt x="2316886" y="1388205"/>
                    </a:cubicBezTo>
                    <a:cubicBezTo>
                      <a:pt x="2326888" y="1410831"/>
                      <a:pt x="2331889" y="1438782"/>
                      <a:pt x="2330639" y="1464070"/>
                    </a:cubicBezTo>
                    <a:cubicBezTo>
                      <a:pt x="2329389" y="1489358"/>
                      <a:pt x="2321887" y="1517309"/>
                      <a:pt x="2309383" y="1538604"/>
                    </a:cubicBezTo>
                    <a:cubicBezTo>
                      <a:pt x="2298130" y="1559900"/>
                      <a:pt x="2260620" y="1595836"/>
                      <a:pt x="2259370" y="1594505"/>
                    </a:cubicBezTo>
                    <a:cubicBezTo>
                      <a:pt x="2258119" y="1593174"/>
                      <a:pt x="2293129" y="1550583"/>
                      <a:pt x="2290628" y="1547921"/>
                    </a:cubicBezTo>
                    <a:cubicBezTo>
                      <a:pt x="2285627" y="1542597"/>
                      <a:pt x="2190601" y="1642420"/>
                      <a:pt x="2101826" y="1702314"/>
                    </a:cubicBezTo>
                    <a:cubicBezTo>
                      <a:pt x="1925528" y="1822102"/>
                      <a:pt x="1496660" y="2044374"/>
                      <a:pt x="1267848" y="2161500"/>
                    </a:cubicBezTo>
                    <a:cubicBezTo>
                      <a:pt x="1111555" y="2241358"/>
                      <a:pt x="949010" y="2327871"/>
                      <a:pt x="867738" y="2353160"/>
                    </a:cubicBezTo>
                    <a:cubicBezTo>
                      <a:pt x="835229" y="2363808"/>
                      <a:pt x="815223" y="2366470"/>
                      <a:pt x="795218" y="2365139"/>
                    </a:cubicBezTo>
                    <a:cubicBezTo>
                      <a:pt x="781464" y="2365139"/>
                      <a:pt x="772712" y="2362477"/>
                      <a:pt x="758958" y="2355822"/>
                    </a:cubicBezTo>
                    <a:cubicBezTo>
                      <a:pt x="740203" y="2347836"/>
                      <a:pt x="711445" y="2327871"/>
                      <a:pt x="696441" y="2313231"/>
                    </a:cubicBezTo>
                    <a:cubicBezTo>
                      <a:pt x="686438" y="2302583"/>
                      <a:pt x="681437" y="2291935"/>
                      <a:pt x="675185" y="2281287"/>
                    </a:cubicBezTo>
                    <a:cubicBezTo>
                      <a:pt x="668933" y="2269309"/>
                      <a:pt x="662682" y="2259992"/>
                      <a:pt x="660181" y="2245351"/>
                    </a:cubicBezTo>
                    <a:cubicBezTo>
                      <a:pt x="656430" y="2224055"/>
                      <a:pt x="651429" y="2193443"/>
                      <a:pt x="658931" y="2166824"/>
                    </a:cubicBezTo>
                    <a:cubicBezTo>
                      <a:pt x="667683" y="2134880"/>
                      <a:pt x="690189" y="2096282"/>
                      <a:pt x="717697" y="2068332"/>
                    </a:cubicBezTo>
                    <a:cubicBezTo>
                      <a:pt x="748955" y="2036388"/>
                      <a:pt x="787716" y="2021747"/>
                      <a:pt x="845232" y="1992466"/>
                    </a:cubicBezTo>
                    <a:cubicBezTo>
                      <a:pt x="951511" y="1937896"/>
                      <a:pt x="1144064" y="1867355"/>
                      <a:pt x="1312860" y="1788827"/>
                    </a:cubicBezTo>
                    <a:cubicBezTo>
                      <a:pt x="1517916" y="1692997"/>
                      <a:pt x="1815498" y="1534612"/>
                      <a:pt x="1986795" y="1454753"/>
                    </a:cubicBezTo>
                    <a:cubicBezTo>
                      <a:pt x="2090573" y="1406838"/>
                      <a:pt x="2159342" y="1374895"/>
                      <a:pt x="2239364" y="1345613"/>
                    </a:cubicBezTo>
                    <a:cubicBezTo>
                      <a:pt x="2309383" y="1320325"/>
                      <a:pt x="2390656" y="1295036"/>
                      <a:pt x="2441920" y="1285720"/>
                    </a:cubicBezTo>
                    <a:cubicBezTo>
                      <a:pt x="2471928" y="1280396"/>
                      <a:pt x="2489433" y="1273741"/>
                      <a:pt x="2514440" y="1280396"/>
                    </a:cubicBezTo>
                    <a:cubicBezTo>
                      <a:pt x="2544448" y="1288381"/>
                      <a:pt x="2586960" y="1309677"/>
                      <a:pt x="2608215" y="1337628"/>
                    </a:cubicBezTo>
                    <a:cubicBezTo>
                      <a:pt x="2629471" y="1365578"/>
                      <a:pt x="2643225" y="1410831"/>
                      <a:pt x="2641975" y="1446767"/>
                    </a:cubicBezTo>
                    <a:cubicBezTo>
                      <a:pt x="2640724" y="1482704"/>
                      <a:pt x="2620719" y="1522633"/>
                      <a:pt x="2599463" y="1551914"/>
                    </a:cubicBezTo>
                    <a:cubicBezTo>
                      <a:pt x="2576957" y="1581195"/>
                      <a:pt x="2554451" y="1589181"/>
                      <a:pt x="2508188" y="1622456"/>
                    </a:cubicBezTo>
                    <a:cubicBezTo>
                      <a:pt x="2378152" y="1715624"/>
                      <a:pt x="1988045" y="1976495"/>
                      <a:pt x="1742978" y="2129556"/>
                    </a:cubicBezTo>
                    <a:cubicBezTo>
                      <a:pt x="1522918" y="2266647"/>
                      <a:pt x="1216584" y="2455645"/>
                      <a:pt x="1109054" y="2504891"/>
                    </a:cubicBezTo>
                    <a:cubicBezTo>
                      <a:pt x="1074045" y="2520862"/>
                      <a:pt x="1061541" y="2527517"/>
                      <a:pt x="1037785" y="2528848"/>
                    </a:cubicBezTo>
                    <a:cubicBezTo>
                      <a:pt x="1014028" y="2530179"/>
                      <a:pt x="987771" y="2526186"/>
                      <a:pt x="965265" y="2512877"/>
                    </a:cubicBezTo>
                    <a:cubicBezTo>
                      <a:pt x="937757" y="2496905"/>
                      <a:pt x="902748" y="2463630"/>
                      <a:pt x="888994" y="2430356"/>
                    </a:cubicBezTo>
                    <a:cubicBezTo>
                      <a:pt x="875240" y="2397082"/>
                      <a:pt x="872739" y="2347836"/>
                      <a:pt x="882742" y="2313231"/>
                    </a:cubicBezTo>
                    <a:cubicBezTo>
                      <a:pt x="892745" y="2278625"/>
                      <a:pt x="915251" y="2253337"/>
                      <a:pt x="951511" y="2222725"/>
                    </a:cubicBezTo>
                    <a:cubicBezTo>
                      <a:pt x="1016529" y="2168155"/>
                      <a:pt x="1136562" y="2133549"/>
                      <a:pt x="1272849" y="2059015"/>
                    </a:cubicBezTo>
                    <a:cubicBezTo>
                      <a:pt x="1522918" y="1921924"/>
                      <a:pt x="2100576" y="1549252"/>
                      <a:pt x="2319386" y="1441443"/>
                    </a:cubicBezTo>
                    <a:cubicBezTo>
                      <a:pt x="2414412" y="1394859"/>
                      <a:pt x="2471928" y="1365578"/>
                      <a:pt x="2530694" y="1357592"/>
                    </a:cubicBezTo>
                    <a:cubicBezTo>
                      <a:pt x="2571955" y="1352268"/>
                      <a:pt x="2608215" y="1357592"/>
                      <a:pt x="2636973" y="1370902"/>
                    </a:cubicBezTo>
                    <a:cubicBezTo>
                      <a:pt x="2660730" y="1381550"/>
                      <a:pt x="2678235" y="1401514"/>
                      <a:pt x="2691988" y="1422810"/>
                    </a:cubicBezTo>
                    <a:cubicBezTo>
                      <a:pt x="2705742" y="1442774"/>
                      <a:pt x="2715745" y="1469394"/>
                      <a:pt x="2718246" y="1494682"/>
                    </a:cubicBezTo>
                    <a:cubicBezTo>
                      <a:pt x="2720746" y="1519971"/>
                      <a:pt x="2719496" y="1546590"/>
                      <a:pt x="2709493" y="1571879"/>
                    </a:cubicBezTo>
                    <a:cubicBezTo>
                      <a:pt x="2696990" y="1601160"/>
                      <a:pt x="2678235" y="1621125"/>
                      <a:pt x="2638224" y="1657061"/>
                    </a:cubicBezTo>
                    <a:cubicBezTo>
                      <a:pt x="2518191" y="1762208"/>
                      <a:pt x="2126833" y="1995128"/>
                      <a:pt x="1841755" y="2161500"/>
                    </a:cubicBezTo>
                    <a:cubicBezTo>
                      <a:pt x="1524168" y="2346505"/>
                      <a:pt x="961514" y="2660614"/>
                      <a:pt x="816474" y="2709861"/>
                    </a:cubicBezTo>
                    <a:cubicBezTo>
                      <a:pt x="780214" y="2721839"/>
                      <a:pt x="768961" y="2725832"/>
                      <a:pt x="743954" y="2721839"/>
                    </a:cubicBezTo>
                    <a:cubicBezTo>
                      <a:pt x="712695" y="2716516"/>
                      <a:pt x="670184" y="2697882"/>
                      <a:pt x="646427" y="2672593"/>
                    </a:cubicBezTo>
                    <a:cubicBezTo>
                      <a:pt x="622671" y="2645974"/>
                      <a:pt x="606416" y="2599390"/>
                      <a:pt x="603916" y="2566116"/>
                    </a:cubicBezTo>
                    <a:cubicBezTo>
                      <a:pt x="601415" y="2538165"/>
                      <a:pt x="606416" y="2512877"/>
                      <a:pt x="618920" y="2488919"/>
                    </a:cubicBezTo>
                    <a:cubicBezTo>
                      <a:pt x="635174" y="2458307"/>
                      <a:pt x="656430" y="2435680"/>
                      <a:pt x="703943" y="2401075"/>
                    </a:cubicBezTo>
                    <a:cubicBezTo>
                      <a:pt x="842731" y="2299921"/>
                      <a:pt x="1371626" y="2045705"/>
                      <a:pt x="1607941" y="1949875"/>
                    </a:cubicBezTo>
                    <a:cubicBezTo>
                      <a:pt x="1752981" y="1891312"/>
                      <a:pt x="1886767" y="1835411"/>
                      <a:pt x="1970541" y="1835411"/>
                    </a:cubicBezTo>
                    <a:cubicBezTo>
                      <a:pt x="2015553" y="1835411"/>
                      <a:pt x="2046811" y="1846059"/>
                      <a:pt x="2074319" y="1867355"/>
                    </a:cubicBezTo>
                    <a:cubicBezTo>
                      <a:pt x="2100576" y="1888650"/>
                      <a:pt x="2124333" y="1932572"/>
                      <a:pt x="2131835" y="1964516"/>
                    </a:cubicBezTo>
                    <a:cubicBezTo>
                      <a:pt x="2138086" y="1991135"/>
                      <a:pt x="2134335" y="2019086"/>
                      <a:pt x="2128084" y="2043043"/>
                    </a:cubicBezTo>
                    <a:cubicBezTo>
                      <a:pt x="2121832" y="2067001"/>
                      <a:pt x="2111829" y="2085634"/>
                      <a:pt x="2091824" y="2109592"/>
                    </a:cubicBezTo>
                    <a:cubicBezTo>
                      <a:pt x="2058064" y="2149521"/>
                      <a:pt x="1988045" y="2196105"/>
                      <a:pt x="1924278" y="2241358"/>
                    </a:cubicBezTo>
                    <a:cubicBezTo>
                      <a:pt x="1846756" y="2295928"/>
                      <a:pt x="1756732" y="2339850"/>
                      <a:pt x="1659205" y="2409061"/>
                    </a:cubicBezTo>
                    <a:cubicBezTo>
                      <a:pt x="1530420" y="2502229"/>
                      <a:pt x="1329115" y="2684572"/>
                      <a:pt x="1227837" y="2760437"/>
                    </a:cubicBezTo>
                    <a:cubicBezTo>
                      <a:pt x="1175322" y="2799036"/>
                      <a:pt x="1142813" y="2853606"/>
                      <a:pt x="1105303" y="2844289"/>
                    </a:cubicBezTo>
                    <a:cubicBezTo>
                      <a:pt x="1054039" y="2830979"/>
                      <a:pt x="949010" y="2656622"/>
                      <a:pt x="967765" y="2594066"/>
                    </a:cubicBezTo>
                    <a:cubicBezTo>
                      <a:pt x="987771" y="2527517"/>
                      <a:pt x="1120307" y="2526186"/>
                      <a:pt x="1239090" y="2462300"/>
                    </a:cubicBezTo>
                    <a:cubicBezTo>
                      <a:pt x="1484157" y="2330533"/>
                      <a:pt x="2190601" y="1862031"/>
                      <a:pt x="2343143" y="1806130"/>
                    </a:cubicBezTo>
                    <a:cubicBezTo>
                      <a:pt x="2379403" y="1792820"/>
                      <a:pt x="2391906" y="1792820"/>
                      <a:pt x="2415663" y="1794151"/>
                    </a:cubicBezTo>
                    <a:cubicBezTo>
                      <a:pt x="2439419" y="1795482"/>
                      <a:pt x="2464426" y="1802137"/>
                      <a:pt x="2485682" y="1818109"/>
                    </a:cubicBezTo>
                    <a:cubicBezTo>
                      <a:pt x="2510689" y="1838073"/>
                      <a:pt x="2541947" y="1879333"/>
                      <a:pt x="2551950" y="1911277"/>
                    </a:cubicBezTo>
                    <a:cubicBezTo>
                      <a:pt x="2560702" y="1936565"/>
                      <a:pt x="2559452" y="1964516"/>
                      <a:pt x="2554451" y="1989804"/>
                    </a:cubicBezTo>
                    <a:cubicBezTo>
                      <a:pt x="2549449" y="2015093"/>
                      <a:pt x="2540697" y="2036388"/>
                      <a:pt x="2523192" y="2061677"/>
                    </a:cubicBezTo>
                    <a:cubicBezTo>
                      <a:pt x="2498185" y="2097613"/>
                      <a:pt x="2463176" y="2129556"/>
                      <a:pt x="2409411" y="2173479"/>
                    </a:cubicBezTo>
                    <a:cubicBezTo>
                      <a:pt x="2301881" y="2259992"/>
                      <a:pt x="2034308" y="2450321"/>
                      <a:pt x="1898021" y="2508884"/>
                    </a:cubicBezTo>
                    <a:cubicBezTo>
                      <a:pt x="1817999" y="2543489"/>
                      <a:pt x="1735476" y="2554137"/>
                      <a:pt x="1694215" y="2556799"/>
                    </a:cubicBezTo>
                    <a:cubicBezTo>
                      <a:pt x="1676710" y="2558130"/>
                      <a:pt x="1669208" y="2556799"/>
                      <a:pt x="1655454" y="2552806"/>
                    </a:cubicBezTo>
                    <a:cubicBezTo>
                      <a:pt x="1635449" y="2546151"/>
                      <a:pt x="1605440" y="2532841"/>
                      <a:pt x="1586685" y="2515538"/>
                    </a:cubicBezTo>
                    <a:cubicBezTo>
                      <a:pt x="1567930" y="2498236"/>
                      <a:pt x="1550425" y="2474278"/>
                      <a:pt x="1541673" y="2448990"/>
                    </a:cubicBezTo>
                    <a:cubicBezTo>
                      <a:pt x="1532920" y="2423701"/>
                      <a:pt x="1529169" y="2393089"/>
                      <a:pt x="1531670" y="2366470"/>
                    </a:cubicBezTo>
                    <a:cubicBezTo>
                      <a:pt x="1534171" y="2339850"/>
                      <a:pt x="1546674" y="2307907"/>
                      <a:pt x="1557927" y="2289273"/>
                    </a:cubicBezTo>
                    <a:cubicBezTo>
                      <a:pt x="1565429" y="2275963"/>
                      <a:pt x="1567930" y="2274632"/>
                      <a:pt x="1584184" y="2258661"/>
                    </a:cubicBezTo>
                    <a:cubicBezTo>
                      <a:pt x="1675460" y="2172147"/>
                      <a:pt x="2286877" y="1706307"/>
                      <a:pt x="2563203" y="1501337"/>
                    </a:cubicBezTo>
                    <a:cubicBezTo>
                      <a:pt x="2760757" y="1354930"/>
                      <a:pt x="2965814" y="1165932"/>
                      <a:pt x="3077094" y="1136651"/>
                    </a:cubicBezTo>
                    <a:cubicBezTo>
                      <a:pt x="3123357" y="1124672"/>
                      <a:pt x="3157116" y="1135320"/>
                      <a:pt x="3185874" y="1148629"/>
                    </a:cubicBezTo>
                    <a:cubicBezTo>
                      <a:pt x="3209630" y="1159277"/>
                      <a:pt x="3228385" y="1179242"/>
                      <a:pt x="3242139" y="1200537"/>
                    </a:cubicBezTo>
                    <a:cubicBezTo>
                      <a:pt x="3255893" y="1221833"/>
                      <a:pt x="3267146" y="1245790"/>
                      <a:pt x="3269647" y="1273741"/>
                    </a:cubicBezTo>
                    <a:cubicBezTo>
                      <a:pt x="3272148" y="1307015"/>
                      <a:pt x="3265896" y="1346944"/>
                      <a:pt x="3244640" y="1386874"/>
                    </a:cubicBezTo>
                    <a:cubicBezTo>
                      <a:pt x="3209630" y="1453422"/>
                      <a:pt x="3120856" y="1523964"/>
                      <a:pt x="3033332" y="1606484"/>
                    </a:cubicBezTo>
                    <a:cubicBezTo>
                      <a:pt x="2907047" y="1724941"/>
                      <a:pt x="2676984" y="1925917"/>
                      <a:pt x="2548199" y="2019086"/>
                    </a:cubicBezTo>
                    <a:cubicBezTo>
                      <a:pt x="2469427" y="2076317"/>
                      <a:pt x="2389405" y="2121570"/>
                      <a:pt x="2348144" y="2141535"/>
                    </a:cubicBezTo>
                    <a:cubicBezTo>
                      <a:pt x="2330639" y="2149521"/>
                      <a:pt x="2325638" y="2152183"/>
                      <a:pt x="2310634" y="2154845"/>
                    </a:cubicBezTo>
                    <a:cubicBezTo>
                      <a:pt x="2289378" y="2157507"/>
                      <a:pt x="2256869" y="2158838"/>
                      <a:pt x="2233113" y="2150852"/>
                    </a:cubicBezTo>
                    <a:cubicBezTo>
                      <a:pt x="2208106" y="2142866"/>
                      <a:pt x="2183099" y="2128225"/>
                      <a:pt x="2164344" y="2109592"/>
                    </a:cubicBezTo>
                    <a:cubicBezTo>
                      <a:pt x="2145589" y="2090958"/>
                      <a:pt x="2130584" y="2064339"/>
                      <a:pt x="2121832" y="2039050"/>
                    </a:cubicBezTo>
                    <a:cubicBezTo>
                      <a:pt x="2113080" y="2013762"/>
                      <a:pt x="2111829" y="1981818"/>
                      <a:pt x="2115580" y="1955199"/>
                    </a:cubicBezTo>
                    <a:cubicBezTo>
                      <a:pt x="2119331" y="1928579"/>
                      <a:pt x="2123082" y="1912608"/>
                      <a:pt x="2146839" y="1879333"/>
                    </a:cubicBezTo>
                    <a:cubicBezTo>
                      <a:pt x="2224360" y="1771525"/>
                      <a:pt x="2589460" y="1486697"/>
                      <a:pt x="2808270" y="1315001"/>
                    </a:cubicBezTo>
                    <a:cubicBezTo>
                      <a:pt x="3012076" y="1155284"/>
                      <a:pt x="3273398" y="966286"/>
                      <a:pt x="3415937" y="879773"/>
                    </a:cubicBezTo>
                    <a:cubicBezTo>
                      <a:pt x="3487207" y="835851"/>
                      <a:pt x="3538470" y="805238"/>
                      <a:pt x="3584734" y="793260"/>
                    </a:cubicBezTo>
                    <a:cubicBezTo>
                      <a:pt x="3614741" y="785274"/>
                      <a:pt x="3642249" y="786605"/>
                      <a:pt x="3663505" y="790598"/>
                    </a:cubicBezTo>
                    <a:cubicBezTo>
                      <a:pt x="3678509" y="793260"/>
                      <a:pt x="3687261" y="797252"/>
                      <a:pt x="3701015" y="805238"/>
                    </a:cubicBezTo>
                    <a:cubicBezTo>
                      <a:pt x="3719770" y="817217"/>
                      <a:pt x="3746028" y="837182"/>
                      <a:pt x="3761032" y="858477"/>
                    </a:cubicBezTo>
                    <a:cubicBezTo>
                      <a:pt x="3776036" y="879773"/>
                      <a:pt x="3787289" y="909054"/>
                      <a:pt x="3791040" y="935674"/>
                    </a:cubicBezTo>
                    <a:cubicBezTo>
                      <a:pt x="3794791" y="962293"/>
                      <a:pt x="3792290" y="994236"/>
                      <a:pt x="3783538" y="1019525"/>
                    </a:cubicBezTo>
                    <a:cubicBezTo>
                      <a:pt x="3774785" y="1044813"/>
                      <a:pt x="3767284" y="1062116"/>
                      <a:pt x="3741026" y="1088736"/>
                    </a:cubicBezTo>
                    <a:cubicBezTo>
                      <a:pt x="3673508" y="1156615"/>
                      <a:pt x="3454698" y="1263093"/>
                      <a:pt x="3303406" y="1361585"/>
                    </a:cubicBezTo>
                    <a:cubicBezTo>
                      <a:pt x="3135860" y="1470725"/>
                      <a:pt x="2905797" y="1637097"/>
                      <a:pt x="2780763" y="1714293"/>
                    </a:cubicBezTo>
                    <a:cubicBezTo>
                      <a:pt x="2713244" y="1756884"/>
                      <a:pt x="2664481" y="1787496"/>
                      <a:pt x="2619469" y="1804799"/>
                    </a:cubicBezTo>
                    <a:cubicBezTo>
                      <a:pt x="2590711" y="1815447"/>
                      <a:pt x="2564453" y="1822102"/>
                      <a:pt x="2543198" y="1822102"/>
                    </a:cubicBezTo>
                    <a:cubicBezTo>
                      <a:pt x="2528194" y="1822102"/>
                      <a:pt x="2518191" y="1820771"/>
                      <a:pt x="2503187" y="1815447"/>
                    </a:cubicBezTo>
                    <a:cubicBezTo>
                      <a:pt x="2483181" y="1807461"/>
                      <a:pt x="2454423" y="1792820"/>
                      <a:pt x="2435668" y="1774187"/>
                    </a:cubicBezTo>
                    <a:cubicBezTo>
                      <a:pt x="2416913" y="1755553"/>
                      <a:pt x="2400659" y="1731595"/>
                      <a:pt x="2393156" y="1703645"/>
                    </a:cubicBezTo>
                    <a:cubicBezTo>
                      <a:pt x="2384404" y="1669040"/>
                      <a:pt x="2384404" y="1615801"/>
                      <a:pt x="2396908" y="1579865"/>
                    </a:cubicBezTo>
                    <a:cubicBezTo>
                      <a:pt x="2408161" y="1545259"/>
                      <a:pt x="2431917" y="1521302"/>
                      <a:pt x="2460675" y="1489358"/>
                    </a:cubicBezTo>
                    <a:cubicBezTo>
                      <a:pt x="2503187" y="1444105"/>
                      <a:pt x="2555701" y="1408169"/>
                      <a:pt x="2638224" y="1342951"/>
                    </a:cubicBezTo>
                    <a:cubicBezTo>
                      <a:pt x="2813272" y="1204530"/>
                      <a:pt x="3342167" y="761316"/>
                      <a:pt x="3477204" y="712070"/>
                    </a:cubicBezTo>
                    <a:cubicBezTo>
                      <a:pt x="3514714" y="698760"/>
                      <a:pt x="3534720" y="705415"/>
                      <a:pt x="3555975" y="708077"/>
                    </a:cubicBezTo>
                    <a:cubicBezTo>
                      <a:pt x="3570979" y="710739"/>
                      <a:pt x="3580982" y="716063"/>
                      <a:pt x="3593486" y="721387"/>
                    </a:cubicBezTo>
                    <a:cubicBezTo>
                      <a:pt x="3604739" y="726711"/>
                      <a:pt x="3615992" y="732035"/>
                      <a:pt x="3627245" y="742683"/>
                    </a:cubicBezTo>
                    <a:cubicBezTo>
                      <a:pt x="3643499" y="757323"/>
                      <a:pt x="3664755" y="783943"/>
                      <a:pt x="3674758" y="809231"/>
                    </a:cubicBezTo>
                    <a:cubicBezTo>
                      <a:pt x="3684761" y="834520"/>
                      <a:pt x="3688512" y="869125"/>
                      <a:pt x="3688512" y="891752"/>
                    </a:cubicBezTo>
                    <a:cubicBezTo>
                      <a:pt x="3688512" y="907723"/>
                      <a:pt x="3684761" y="919702"/>
                      <a:pt x="3681009" y="933012"/>
                    </a:cubicBezTo>
                    <a:cubicBezTo>
                      <a:pt x="3677258" y="946321"/>
                      <a:pt x="3673508" y="958300"/>
                      <a:pt x="3664755" y="971610"/>
                    </a:cubicBezTo>
                    <a:cubicBezTo>
                      <a:pt x="3652252" y="990244"/>
                      <a:pt x="3634747" y="1011539"/>
                      <a:pt x="3608490" y="1030173"/>
                    </a:cubicBezTo>
                    <a:cubicBezTo>
                      <a:pt x="3568479" y="1059454"/>
                      <a:pt x="3507212" y="1072764"/>
                      <a:pt x="3433442" y="1110031"/>
                    </a:cubicBezTo>
                    <a:cubicBezTo>
                      <a:pt x="3303406" y="1175249"/>
                      <a:pt x="2980818" y="1384211"/>
                      <a:pt x="2904547" y="1406838"/>
                    </a:cubicBezTo>
                    <a:cubicBezTo>
                      <a:pt x="2884541" y="1412162"/>
                      <a:pt x="2880790" y="1412162"/>
                      <a:pt x="2865786" y="1409500"/>
                    </a:cubicBezTo>
                    <a:cubicBezTo>
                      <a:pt x="2844530" y="1406838"/>
                      <a:pt x="2812021" y="1397521"/>
                      <a:pt x="2790765" y="1382881"/>
                    </a:cubicBezTo>
                    <a:cubicBezTo>
                      <a:pt x="2769510" y="1368240"/>
                      <a:pt x="2749504" y="1345613"/>
                      <a:pt x="2737001" y="1321656"/>
                    </a:cubicBezTo>
                    <a:cubicBezTo>
                      <a:pt x="2724497" y="1297698"/>
                      <a:pt x="2715745" y="1268417"/>
                      <a:pt x="2714495" y="1241797"/>
                    </a:cubicBezTo>
                    <a:cubicBezTo>
                      <a:pt x="2713244" y="1215178"/>
                      <a:pt x="2721997" y="1180573"/>
                      <a:pt x="2730749" y="1159277"/>
                    </a:cubicBezTo>
                    <a:cubicBezTo>
                      <a:pt x="2737001" y="1144636"/>
                      <a:pt x="2740752" y="1139312"/>
                      <a:pt x="2752005" y="1124672"/>
                    </a:cubicBezTo>
                    <a:cubicBezTo>
                      <a:pt x="2777012" y="1094059"/>
                      <a:pt x="2825775" y="1042151"/>
                      <a:pt x="2887042" y="991575"/>
                    </a:cubicBezTo>
                    <a:cubicBezTo>
                      <a:pt x="2992071" y="906392"/>
                      <a:pt x="3198377" y="761316"/>
                      <a:pt x="3342167" y="684120"/>
                    </a:cubicBezTo>
                    <a:cubicBezTo>
                      <a:pt x="3460950" y="620233"/>
                      <a:pt x="3560977" y="586959"/>
                      <a:pt x="3684761" y="543037"/>
                    </a:cubicBezTo>
                    <a:cubicBezTo>
                      <a:pt x="3824799" y="493791"/>
                      <a:pt x="4076118" y="481812"/>
                      <a:pt x="4138635" y="409939"/>
                    </a:cubicBezTo>
                    <a:cubicBezTo>
                      <a:pt x="4172395" y="371341"/>
                      <a:pt x="4149888" y="323426"/>
                      <a:pt x="4162392" y="270187"/>
                    </a:cubicBezTo>
                    <a:cubicBezTo>
                      <a:pt x="4179897" y="196984"/>
                      <a:pt x="4208654" y="42591"/>
                      <a:pt x="4239913" y="11978"/>
                    </a:cubicBezTo>
                    <a:cubicBezTo>
                      <a:pt x="4252416" y="0"/>
                      <a:pt x="4263670" y="3993"/>
                      <a:pt x="4278674" y="2662"/>
                    </a:cubicBezTo>
                    <a:cubicBezTo>
                      <a:pt x="4299929" y="1331"/>
                      <a:pt x="4332438" y="3993"/>
                      <a:pt x="4356195" y="13309"/>
                    </a:cubicBezTo>
                    <a:cubicBezTo>
                      <a:pt x="4379952" y="22626"/>
                      <a:pt x="4406209" y="45253"/>
                      <a:pt x="4421213" y="61224"/>
                    </a:cubicBezTo>
                    <a:cubicBezTo>
                      <a:pt x="4432466" y="73203"/>
                      <a:pt x="4437467" y="83851"/>
                      <a:pt x="4443719" y="95830"/>
                    </a:cubicBezTo>
                    <a:cubicBezTo>
                      <a:pt x="4449971" y="107809"/>
                      <a:pt x="4454972" y="119787"/>
                      <a:pt x="4457472" y="135759"/>
                    </a:cubicBezTo>
                    <a:cubicBezTo>
                      <a:pt x="4461224" y="158385"/>
                      <a:pt x="4462474" y="191660"/>
                      <a:pt x="4456222" y="218279"/>
                    </a:cubicBezTo>
                    <a:cubicBezTo>
                      <a:pt x="4449971" y="244899"/>
                      <a:pt x="4439968" y="268856"/>
                      <a:pt x="4418712" y="292814"/>
                    </a:cubicBezTo>
                    <a:cubicBezTo>
                      <a:pt x="4386203" y="330081"/>
                      <a:pt x="4317435" y="379327"/>
                      <a:pt x="4261169" y="403284"/>
                    </a:cubicBezTo>
                    <a:cubicBezTo>
                      <a:pt x="4206154" y="427242"/>
                      <a:pt x="4159891" y="420587"/>
                      <a:pt x="4087371" y="437890"/>
                    </a:cubicBezTo>
                    <a:cubicBezTo>
                      <a:pt x="3964837" y="467171"/>
                      <a:pt x="3732274" y="517748"/>
                      <a:pt x="3594736" y="578973"/>
                    </a:cubicBezTo>
                    <a:cubicBezTo>
                      <a:pt x="3485956" y="626888"/>
                      <a:pt x="3382178" y="693437"/>
                      <a:pt x="3317160" y="749337"/>
                    </a:cubicBezTo>
                    <a:cubicBezTo>
                      <a:pt x="3274648" y="786605"/>
                      <a:pt x="3259644" y="825203"/>
                      <a:pt x="3225885" y="858477"/>
                    </a:cubicBezTo>
                    <a:cubicBezTo>
                      <a:pt x="3192126" y="891752"/>
                      <a:pt x="3149614" y="913047"/>
                      <a:pt x="3115855" y="946321"/>
                    </a:cubicBezTo>
                    <a:cubicBezTo>
                      <a:pt x="3080845" y="982258"/>
                      <a:pt x="3048336" y="1015532"/>
                      <a:pt x="3018328" y="1067440"/>
                    </a:cubicBezTo>
                    <a:cubicBezTo>
                      <a:pt x="2977067" y="1136651"/>
                      <a:pt x="2963313" y="1279065"/>
                      <a:pt x="2905797" y="1337627"/>
                    </a:cubicBezTo>
                    <a:cubicBezTo>
                      <a:pt x="2855783" y="1389535"/>
                      <a:pt x="2783263" y="1410831"/>
                      <a:pt x="2709493" y="1420148"/>
                    </a:cubicBezTo>
                    <a:cubicBezTo>
                      <a:pt x="2620719" y="1432126"/>
                      <a:pt x="2508188" y="1389535"/>
                      <a:pt x="2409411" y="1380219"/>
                    </a:cubicBezTo>
                    <a:cubicBezTo>
                      <a:pt x="2315635" y="1370902"/>
                      <a:pt x="2218108" y="1362916"/>
                      <a:pt x="2131835" y="1364247"/>
                    </a:cubicBezTo>
                    <a:cubicBezTo>
                      <a:pt x="2055564" y="1365578"/>
                      <a:pt x="1978042" y="1364247"/>
                      <a:pt x="1915526" y="1384211"/>
                    </a:cubicBezTo>
                    <a:cubicBezTo>
                      <a:pt x="1864261" y="1400183"/>
                      <a:pt x="1835503" y="1433458"/>
                      <a:pt x="1781739" y="1460077"/>
                    </a:cubicBezTo>
                    <a:cubicBezTo>
                      <a:pt x="1706718" y="1497344"/>
                      <a:pt x="1597938" y="1534612"/>
                      <a:pt x="1505413" y="1579865"/>
                    </a:cubicBezTo>
                    <a:cubicBezTo>
                      <a:pt x="1409136" y="1627780"/>
                      <a:pt x="1316611" y="1700983"/>
                      <a:pt x="1214083" y="1742243"/>
                    </a:cubicBezTo>
                    <a:cubicBezTo>
                      <a:pt x="1107804" y="1784834"/>
                      <a:pt x="966515" y="1819440"/>
                      <a:pt x="877741" y="1832749"/>
                    </a:cubicBezTo>
                    <a:cubicBezTo>
                      <a:pt x="820225" y="1840735"/>
                      <a:pt x="775213" y="1818109"/>
                      <a:pt x="733951" y="1836742"/>
                    </a:cubicBezTo>
                    <a:cubicBezTo>
                      <a:pt x="691440" y="1856707"/>
                      <a:pt x="666433" y="1901960"/>
                      <a:pt x="628923" y="1951206"/>
                    </a:cubicBezTo>
                    <a:cubicBezTo>
                      <a:pt x="573907" y="2024410"/>
                      <a:pt x="512641" y="2178802"/>
                      <a:pt x="450123" y="2246682"/>
                    </a:cubicBezTo>
                    <a:cubicBezTo>
                      <a:pt x="406361" y="2294597"/>
                      <a:pt x="362599" y="2322548"/>
                      <a:pt x="315086" y="2346505"/>
                    </a:cubicBezTo>
                    <a:cubicBezTo>
                      <a:pt x="271324" y="2367800"/>
                      <a:pt x="216309" y="2393089"/>
                      <a:pt x="180049" y="2387765"/>
                    </a:cubicBezTo>
                    <a:cubicBezTo>
                      <a:pt x="152542" y="2383772"/>
                      <a:pt x="133787" y="2351829"/>
                      <a:pt x="111280" y="2342512"/>
                    </a:cubicBezTo>
                    <a:cubicBezTo>
                      <a:pt x="93776" y="2334526"/>
                      <a:pt x="76271" y="2339850"/>
                      <a:pt x="60016" y="2329202"/>
                    </a:cubicBezTo>
                    <a:cubicBezTo>
                      <a:pt x="41261" y="2317223"/>
                      <a:pt x="17505" y="2287942"/>
                      <a:pt x="8752" y="2266646"/>
                    </a:cubicBezTo>
                    <a:cubicBezTo>
                      <a:pt x="1250" y="2249344"/>
                      <a:pt x="0" y="2229379"/>
                      <a:pt x="2501" y="2212077"/>
                    </a:cubicBezTo>
                    <a:cubicBezTo>
                      <a:pt x="5001" y="2194774"/>
                      <a:pt x="11253" y="2174809"/>
                      <a:pt x="21256" y="2160169"/>
                    </a:cubicBezTo>
                    <a:cubicBezTo>
                      <a:pt x="31259" y="2145528"/>
                      <a:pt x="45012" y="2130887"/>
                      <a:pt x="60016" y="2122902"/>
                    </a:cubicBezTo>
                    <a:cubicBezTo>
                      <a:pt x="75021" y="2114916"/>
                      <a:pt x="111280" y="2110923"/>
                      <a:pt x="111280" y="2110923"/>
                    </a:cubicBezTo>
                  </a:path>
                </a:pathLst>
              </a:custGeom>
              <a:solidFill>
                <a:srgbClr val="FFFFFF"/>
              </a:solidFill>
              <a:ln cap="sq">
                <a:noFill/>
                <a:prstDash val="solid"/>
                <a:miter/>
              </a:ln>
            </p:spPr>
          </p:sp>
        </p:grpSp>
        <p:sp>
          <p:nvSpPr>
            <p:cNvPr name="Freeform 9" id="9"/>
            <p:cNvSpPr/>
            <p:nvPr/>
          </p:nvSpPr>
          <p:spPr>
            <a:xfrm flipH="false" flipV="false" rot="121281">
              <a:off x="376464" y="593808"/>
              <a:ext cx="5687599" cy="3163727"/>
            </a:xfrm>
            <a:custGeom>
              <a:avLst/>
              <a:gdLst/>
              <a:ahLst/>
              <a:cxnLst/>
              <a:rect r="r" b="b" t="t" l="l"/>
              <a:pathLst>
                <a:path h="3163727" w="5687599">
                  <a:moveTo>
                    <a:pt x="0" y="0"/>
                  </a:moveTo>
                  <a:lnTo>
                    <a:pt x="5687599" y="0"/>
                  </a:lnTo>
                  <a:lnTo>
                    <a:pt x="5687599" y="3163727"/>
                  </a:lnTo>
                  <a:lnTo>
                    <a:pt x="0" y="316372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grpSp>
        <p:nvGrpSpPr>
          <p:cNvPr name="Group 10" id="10"/>
          <p:cNvGrpSpPr/>
          <p:nvPr/>
        </p:nvGrpSpPr>
        <p:grpSpPr>
          <a:xfrm rot="-227604">
            <a:off x="2833730" y="1284920"/>
            <a:ext cx="2380595" cy="3344684"/>
            <a:chOff x="0" y="0"/>
            <a:chExt cx="3174127" cy="4459579"/>
          </a:xfrm>
        </p:grpSpPr>
        <p:grpSp>
          <p:nvGrpSpPr>
            <p:cNvPr name="Group 11" id="11"/>
            <p:cNvGrpSpPr/>
            <p:nvPr/>
          </p:nvGrpSpPr>
          <p:grpSpPr>
            <a:xfrm rot="-100534">
              <a:off x="149700" y="264290"/>
              <a:ext cx="2965732" cy="4058026"/>
              <a:chOff x="0" y="0"/>
              <a:chExt cx="2958033" cy="4047490"/>
            </a:xfrm>
          </p:grpSpPr>
          <p:sp>
            <p:nvSpPr>
              <p:cNvPr name="Freeform 12" id="12"/>
              <p:cNvSpPr/>
              <p:nvPr/>
            </p:nvSpPr>
            <p:spPr>
              <a:xfrm flipH="false" flipV="false" rot="0">
                <a:off x="49817" y="31750"/>
                <a:ext cx="2863785" cy="3968750"/>
              </a:xfrm>
              <a:custGeom>
                <a:avLst/>
                <a:gdLst/>
                <a:ahLst/>
                <a:cxnLst/>
                <a:rect r="r" b="b" t="t" l="l"/>
                <a:pathLst>
                  <a:path h="3968750" w="2863785">
                    <a:moveTo>
                      <a:pt x="4039" y="3891280"/>
                    </a:moveTo>
                    <a:cubicBezTo>
                      <a:pt x="129254" y="3556000"/>
                      <a:pt x="332560" y="3187700"/>
                      <a:pt x="399879" y="3093720"/>
                    </a:cubicBezTo>
                    <a:cubicBezTo>
                      <a:pt x="422768" y="3061970"/>
                      <a:pt x="456428" y="3048000"/>
                      <a:pt x="453735" y="3035300"/>
                    </a:cubicBezTo>
                    <a:cubicBezTo>
                      <a:pt x="452389" y="3027680"/>
                      <a:pt x="429500" y="3028950"/>
                      <a:pt x="426807" y="3021330"/>
                    </a:cubicBezTo>
                    <a:cubicBezTo>
                      <a:pt x="422768" y="3013710"/>
                      <a:pt x="430846" y="2997200"/>
                      <a:pt x="437578" y="2987040"/>
                    </a:cubicBezTo>
                    <a:cubicBezTo>
                      <a:pt x="444310" y="2976880"/>
                      <a:pt x="452389" y="2966720"/>
                      <a:pt x="464506" y="2960370"/>
                    </a:cubicBezTo>
                    <a:cubicBezTo>
                      <a:pt x="479317" y="2952750"/>
                      <a:pt x="503552" y="2947670"/>
                      <a:pt x="521055" y="2950210"/>
                    </a:cubicBezTo>
                    <a:cubicBezTo>
                      <a:pt x="538558" y="2952750"/>
                      <a:pt x="560100" y="2964180"/>
                      <a:pt x="570872" y="2978150"/>
                    </a:cubicBezTo>
                    <a:cubicBezTo>
                      <a:pt x="581643" y="2990850"/>
                      <a:pt x="589721" y="3007360"/>
                      <a:pt x="588375" y="3030220"/>
                    </a:cubicBezTo>
                    <a:cubicBezTo>
                      <a:pt x="585682" y="3072130"/>
                      <a:pt x="534519" y="3178810"/>
                      <a:pt x="508937" y="3206750"/>
                    </a:cubicBezTo>
                    <a:cubicBezTo>
                      <a:pt x="498166" y="3219450"/>
                      <a:pt x="488742" y="3223260"/>
                      <a:pt x="475278" y="3225800"/>
                    </a:cubicBezTo>
                    <a:cubicBezTo>
                      <a:pt x="459121" y="3229610"/>
                      <a:pt x="433539" y="3228340"/>
                      <a:pt x="417382" y="3223260"/>
                    </a:cubicBezTo>
                    <a:cubicBezTo>
                      <a:pt x="403919" y="3218180"/>
                      <a:pt x="394494" y="3210560"/>
                      <a:pt x="386415" y="3200400"/>
                    </a:cubicBezTo>
                    <a:cubicBezTo>
                      <a:pt x="376991" y="3187700"/>
                      <a:pt x="368912" y="3164840"/>
                      <a:pt x="370259" y="3147060"/>
                    </a:cubicBezTo>
                    <a:cubicBezTo>
                      <a:pt x="371605" y="3130550"/>
                      <a:pt x="391801" y="3096260"/>
                      <a:pt x="394494" y="3097530"/>
                    </a:cubicBezTo>
                    <a:cubicBezTo>
                      <a:pt x="397187" y="3098800"/>
                      <a:pt x="382376" y="3185160"/>
                      <a:pt x="376991" y="3185160"/>
                    </a:cubicBezTo>
                    <a:cubicBezTo>
                      <a:pt x="371605" y="3185160"/>
                      <a:pt x="364873" y="3134360"/>
                      <a:pt x="364873" y="3102610"/>
                    </a:cubicBezTo>
                    <a:cubicBezTo>
                      <a:pt x="364873" y="3059430"/>
                      <a:pt x="381030" y="2999740"/>
                      <a:pt x="383723" y="2946400"/>
                    </a:cubicBezTo>
                    <a:cubicBezTo>
                      <a:pt x="386415" y="2891790"/>
                      <a:pt x="372951" y="2825750"/>
                      <a:pt x="382376" y="2777490"/>
                    </a:cubicBezTo>
                    <a:cubicBezTo>
                      <a:pt x="389108" y="2738120"/>
                      <a:pt x="418729" y="2717800"/>
                      <a:pt x="422768" y="2674620"/>
                    </a:cubicBezTo>
                    <a:cubicBezTo>
                      <a:pt x="429500" y="2608580"/>
                      <a:pt x="386415" y="2503170"/>
                      <a:pt x="379683" y="2419350"/>
                    </a:cubicBezTo>
                    <a:cubicBezTo>
                      <a:pt x="372951" y="2340610"/>
                      <a:pt x="363527" y="2258060"/>
                      <a:pt x="379683" y="2185670"/>
                    </a:cubicBezTo>
                    <a:cubicBezTo>
                      <a:pt x="394494" y="2119630"/>
                      <a:pt x="445657" y="2056130"/>
                      <a:pt x="464506" y="2001520"/>
                    </a:cubicBezTo>
                    <a:cubicBezTo>
                      <a:pt x="477970" y="1960880"/>
                      <a:pt x="476624" y="1916430"/>
                      <a:pt x="490088" y="1893570"/>
                    </a:cubicBezTo>
                    <a:cubicBezTo>
                      <a:pt x="498166" y="1879600"/>
                      <a:pt x="506245" y="1871980"/>
                      <a:pt x="519709" y="1865630"/>
                    </a:cubicBezTo>
                    <a:cubicBezTo>
                      <a:pt x="535865" y="1858010"/>
                      <a:pt x="562793" y="1852930"/>
                      <a:pt x="581643" y="1856740"/>
                    </a:cubicBezTo>
                    <a:cubicBezTo>
                      <a:pt x="600492" y="1860550"/>
                      <a:pt x="622035" y="1873250"/>
                      <a:pt x="634152" y="1887220"/>
                    </a:cubicBezTo>
                    <a:cubicBezTo>
                      <a:pt x="646270" y="1902460"/>
                      <a:pt x="654348" y="1917700"/>
                      <a:pt x="651655" y="1944370"/>
                    </a:cubicBezTo>
                    <a:cubicBezTo>
                      <a:pt x="646270" y="2015490"/>
                      <a:pt x="510284" y="2213610"/>
                      <a:pt x="469892" y="2319020"/>
                    </a:cubicBezTo>
                    <a:cubicBezTo>
                      <a:pt x="441618" y="2391410"/>
                      <a:pt x="425461" y="2438400"/>
                      <a:pt x="414690" y="2509520"/>
                    </a:cubicBezTo>
                    <a:cubicBezTo>
                      <a:pt x="402572" y="2594610"/>
                      <a:pt x="405265" y="2707640"/>
                      <a:pt x="413343" y="2794000"/>
                    </a:cubicBezTo>
                    <a:cubicBezTo>
                      <a:pt x="420075" y="2866390"/>
                      <a:pt x="442964" y="2923540"/>
                      <a:pt x="449696" y="2993390"/>
                    </a:cubicBezTo>
                    <a:cubicBezTo>
                      <a:pt x="457774" y="3068320"/>
                      <a:pt x="488742" y="3199130"/>
                      <a:pt x="456428" y="3227070"/>
                    </a:cubicBezTo>
                    <a:cubicBezTo>
                      <a:pt x="434886" y="3246120"/>
                      <a:pt x="356795" y="3235960"/>
                      <a:pt x="344677" y="3216910"/>
                    </a:cubicBezTo>
                    <a:cubicBezTo>
                      <a:pt x="332560" y="3197860"/>
                      <a:pt x="366219" y="3149600"/>
                      <a:pt x="387762" y="3111500"/>
                    </a:cubicBezTo>
                    <a:cubicBezTo>
                      <a:pt x="416036" y="3061970"/>
                      <a:pt x="464506" y="2998470"/>
                      <a:pt x="506245" y="2951480"/>
                    </a:cubicBezTo>
                    <a:cubicBezTo>
                      <a:pt x="543944" y="2909570"/>
                      <a:pt x="581643" y="2868930"/>
                      <a:pt x="622035" y="2839720"/>
                    </a:cubicBezTo>
                    <a:cubicBezTo>
                      <a:pt x="657041" y="2814320"/>
                      <a:pt x="696087" y="2791460"/>
                      <a:pt x="729746" y="2781300"/>
                    </a:cubicBezTo>
                    <a:cubicBezTo>
                      <a:pt x="756674" y="2773680"/>
                      <a:pt x="784949" y="2771140"/>
                      <a:pt x="806491" y="2773680"/>
                    </a:cubicBezTo>
                    <a:cubicBezTo>
                      <a:pt x="822648" y="2774950"/>
                      <a:pt x="836112" y="2780030"/>
                      <a:pt x="848229" y="2787650"/>
                    </a:cubicBezTo>
                    <a:cubicBezTo>
                      <a:pt x="860347" y="2795270"/>
                      <a:pt x="871118" y="2805430"/>
                      <a:pt x="877850" y="2819400"/>
                    </a:cubicBezTo>
                    <a:cubicBezTo>
                      <a:pt x="885928" y="2835910"/>
                      <a:pt x="891314" y="2861310"/>
                      <a:pt x="885928" y="2880360"/>
                    </a:cubicBezTo>
                    <a:cubicBezTo>
                      <a:pt x="880543" y="2899410"/>
                      <a:pt x="869772" y="2915920"/>
                      <a:pt x="849576" y="2931160"/>
                    </a:cubicBezTo>
                    <a:cubicBezTo>
                      <a:pt x="818609" y="2955290"/>
                      <a:pt x="748596" y="2957830"/>
                      <a:pt x="701472" y="2989580"/>
                    </a:cubicBezTo>
                    <a:cubicBezTo>
                      <a:pt x="643577" y="3027680"/>
                      <a:pt x="580296" y="3135630"/>
                      <a:pt x="541251" y="3158490"/>
                    </a:cubicBezTo>
                    <a:cubicBezTo>
                      <a:pt x="523748" y="3168650"/>
                      <a:pt x="512977" y="3169920"/>
                      <a:pt x="498166" y="3168650"/>
                    </a:cubicBezTo>
                    <a:cubicBezTo>
                      <a:pt x="479317" y="3167380"/>
                      <a:pt x="452389" y="3159760"/>
                      <a:pt x="437578" y="3147060"/>
                    </a:cubicBezTo>
                    <a:cubicBezTo>
                      <a:pt x="422768" y="3134360"/>
                      <a:pt x="410651" y="3110230"/>
                      <a:pt x="407958" y="3092450"/>
                    </a:cubicBezTo>
                    <a:cubicBezTo>
                      <a:pt x="405265" y="3078480"/>
                      <a:pt x="402572" y="3058160"/>
                      <a:pt x="413343" y="3051810"/>
                    </a:cubicBezTo>
                    <a:cubicBezTo>
                      <a:pt x="434886" y="3039110"/>
                      <a:pt x="582989" y="3093720"/>
                      <a:pt x="589721" y="3116580"/>
                    </a:cubicBezTo>
                    <a:cubicBezTo>
                      <a:pt x="593760" y="3128010"/>
                      <a:pt x="574911" y="3141980"/>
                      <a:pt x="564140" y="3150870"/>
                    </a:cubicBezTo>
                    <a:cubicBezTo>
                      <a:pt x="553369" y="3159760"/>
                      <a:pt x="538558" y="3167380"/>
                      <a:pt x="525094" y="3169920"/>
                    </a:cubicBezTo>
                    <a:cubicBezTo>
                      <a:pt x="511630" y="3172460"/>
                      <a:pt x="495474" y="3172460"/>
                      <a:pt x="482010" y="3169920"/>
                    </a:cubicBezTo>
                    <a:cubicBezTo>
                      <a:pt x="468546" y="3167380"/>
                      <a:pt x="453735" y="3159760"/>
                      <a:pt x="442964" y="3150870"/>
                    </a:cubicBezTo>
                    <a:cubicBezTo>
                      <a:pt x="432193" y="3141980"/>
                      <a:pt x="421422" y="3130550"/>
                      <a:pt x="417382" y="3116580"/>
                    </a:cubicBezTo>
                    <a:cubicBezTo>
                      <a:pt x="411997" y="3100070"/>
                      <a:pt x="409304" y="3075940"/>
                      <a:pt x="418729" y="3055620"/>
                    </a:cubicBezTo>
                    <a:cubicBezTo>
                      <a:pt x="430846" y="3028950"/>
                      <a:pt x="471238" y="2999740"/>
                      <a:pt x="500859" y="2975610"/>
                    </a:cubicBezTo>
                    <a:cubicBezTo>
                      <a:pt x="530480" y="2951480"/>
                      <a:pt x="553369" y="2936240"/>
                      <a:pt x="599146" y="2910840"/>
                    </a:cubicBezTo>
                    <a:cubicBezTo>
                      <a:pt x="690701" y="2861310"/>
                      <a:pt x="938438" y="2755900"/>
                      <a:pt x="1032686" y="2722880"/>
                    </a:cubicBezTo>
                    <a:cubicBezTo>
                      <a:pt x="1075770" y="2707640"/>
                      <a:pt x="1094620" y="2711450"/>
                      <a:pt x="1130973" y="2696210"/>
                    </a:cubicBezTo>
                    <a:cubicBezTo>
                      <a:pt x="1183482" y="2674620"/>
                      <a:pt x="1254841" y="2628900"/>
                      <a:pt x="1311390" y="2589530"/>
                    </a:cubicBezTo>
                    <a:cubicBezTo>
                      <a:pt x="1367938" y="2550160"/>
                      <a:pt x="1427180" y="2500630"/>
                      <a:pt x="1470264" y="2457450"/>
                    </a:cubicBezTo>
                    <a:cubicBezTo>
                      <a:pt x="1503924" y="2423160"/>
                      <a:pt x="1522774" y="2393950"/>
                      <a:pt x="1552395" y="2355850"/>
                    </a:cubicBezTo>
                    <a:cubicBezTo>
                      <a:pt x="1590094" y="2307590"/>
                      <a:pt x="1639910" y="2242820"/>
                      <a:pt x="1674917" y="2186940"/>
                    </a:cubicBezTo>
                    <a:cubicBezTo>
                      <a:pt x="1707230" y="2134870"/>
                      <a:pt x="1728772" y="2071370"/>
                      <a:pt x="1758393" y="2033270"/>
                    </a:cubicBezTo>
                    <a:cubicBezTo>
                      <a:pt x="1778589" y="2006600"/>
                      <a:pt x="1802824" y="1996440"/>
                      <a:pt x="1821674" y="1973580"/>
                    </a:cubicBezTo>
                    <a:cubicBezTo>
                      <a:pt x="1843216" y="1946910"/>
                      <a:pt x="1883608" y="1889760"/>
                      <a:pt x="1878222" y="1882140"/>
                    </a:cubicBezTo>
                    <a:cubicBezTo>
                      <a:pt x="1875530" y="1878330"/>
                      <a:pt x="1856680" y="1887220"/>
                      <a:pt x="1855334" y="1884680"/>
                    </a:cubicBezTo>
                    <a:cubicBezTo>
                      <a:pt x="1853987" y="1882140"/>
                      <a:pt x="1860719" y="1871980"/>
                      <a:pt x="1866105" y="1865630"/>
                    </a:cubicBezTo>
                    <a:cubicBezTo>
                      <a:pt x="1874183" y="1856740"/>
                      <a:pt x="1887647" y="1844040"/>
                      <a:pt x="1901111" y="1837690"/>
                    </a:cubicBezTo>
                    <a:cubicBezTo>
                      <a:pt x="1914575" y="1831340"/>
                      <a:pt x="1929385" y="1828800"/>
                      <a:pt x="1944196" y="1828800"/>
                    </a:cubicBezTo>
                    <a:cubicBezTo>
                      <a:pt x="1959006" y="1828800"/>
                      <a:pt x="1975163" y="1832610"/>
                      <a:pt x="1987281" y="1838960"/>
                    </a:cubicBezTo>
                    <a:cubicBezTo>
                      <a:pt x="2000744" y="1845310"/>
                      <a:pt x="2012862" y="1856740"/>
                      <a:pt x="2020941" y="1868170"/>
                    </a:cubicBezTo>
                    <a:cubicBezTo>
                      <a:pt x="2029019" y="1879600"/>
                      <a:pt x="2034404" y="1893570"/>
                      <a:pt x="2035751" y="1907540"/>
                    </a:cubicBezTo>
                    <a:cubicBezTo>
                      <a:pt x="2037097" y="1921510"/>
                      <a:pt x="2039790" y="1932940"/>
                      <a:pt x="2030365" y="1949450"/>
                    </a:cubicBezTo>
                    <a:cubicBezTo>
                      <a:pt x="2011516" y="1983740"/>
                      <a:pt x="1937464" y="2019300"/>
                      <a:pt x="1876876" y="2077720"/>
                    </a:cubicBezTo>
                    <a:cubicBezTo>
                      <a:pt x="1770511" y="2180590"/>
                      <a:pt x="1602211" y="2399030"/>
                      <a:pt x="1472957" y="2532380"/>
                    </a:cubicBezTo>
                    <a:cubicBezTo>
                      <a:pt x="1363899" y="2645410"/>
                      <a:pt x="1234645" y="2774950"/>
                      <a:pt x="1159247" y="2833370"/>
                    </a:cubicBezTo>
                    <a:cubicBezTo>
                      <a:pt x="1121548" y="2861310"/>
                      <a:pt x="1109430" y="2870200"/>
                      <a:pt x="1067692" y="2887980"/>
                    </a:cubicBezTo>
                    <a:cubicBezTo>
                      <a:pt x="992294" y="2918460"/>
                      <a:pt x="790334" y="2969260"/>
                      <a:pt x="729746" y="2970530"/>
                    </a:cubicBezTo>
                    <a:cubicBezTo>
                      <a:pt x="708204" y="2970530"/>
                      <a:pt x="698779" y="2969260"/>
                      <a:pt x="683969" y="2961640"/>
                    </a:cubicBezTo>
                    <a:cubicBezTo>
                      <a:pt x="666466" y="2952750"/>
                      <a:pt x="644923" y="2931160"/>
                      <a:pt x="635499" y="2914650"/>
                    </a:cubicBezTo>
                    <a:cubicBezTo>
                      <a:pt x="627420" y="2900680"/>
                      <a:pt x="626074" y="2885440"/>
                      <a:pt x="627420" y="2871470"/>
                    </a:cubicBezTo>
                    <a:cubicBezTo>
                      <a:pt x="628767" y="2857500"/>
                      <a:pt x="634152" y="2842260"/>
                      <a:pt x="642231" y="2829560"/>
                    </a:cubicBezTo>
                    <a:cubicBezTo>
                      <a:pt x="650309" y="2818130"/>
                      <a:pt x="662427" y="2806700"/>
                      <a:pt x="675891" y="2799080"/>
                    </a:cubicBezTo>
                    <a:cubicBezTo>
                      <a:pt x="689355" y="2791460"/>
                      <a:pt x="704165" y="2796540"/>
                      <a:pt x="720322" y="2786380"/>
                    </a:cubicBezTo>
                    <a:cubicBezTo>
                      <a:pt x="748596" y="2769870"/>
                      <a:pt x="768792" y="2729230"/>
                      <a:pt x="814569" y="2684780"/>
                    </a:cubicBezTo>
                    <a:cubicBezTo>
                      <a:pt x="920935" y="2581910"/>
                      <a:pt x="1219835" y="2340610"/>
                      <a:pt x="1366592" y="2203450"/>
                    </a:cubicBezTo>
                    <a:cubicBezTo>
                      <a:pt x="1470264" y="2106930"/>
                      <a:pt x="1561819" y="1986280"/>
                      <a:pt x="1622407" y="1950720"/>
                    </a:cubicBezTo>
                    <a:cubicBezTo>
                      <a:pt x="1647989" y="1935480"/>
                      <a:pt x="1666838" y="1931670"/>
                      <a:pt x="1687034" y="1931670"/>
                    </a:cubicBezTo>
                    <a:cubicBezTo>
                      <a:pt x="1703191" y="1931670"/>
                      <a:pt x="1718001" y="1936750"/>
                      <a:pt x="1731465" y="1944370"/>
                    </a:cubicBezTo>
                    <a:cubicBezTo>
                      <a:pt x="1743583" y="1951990"/>
                      <a:pt x="1755701" y="1960880"/>
                      <a:pt x="1763779" y="1974850"/>
                    </a:cubicBezTo>
                    <a:cubicBezTo>
                      <a:pt x="1773204" y="1991360"/>
                      <a:pt x="1778589" y="2020570"/>
                      <a:pt x="1775896" y="2038350"/>
                    </a:cubicBezTo>
                    <a:cubicBezTo>
                      <a:pt x="1774550" y="2053590"/>
                      <a:pt x="1771857" y="2058670"/>
                      <a:pt x="1757047" y="2077720"/>
                    </a:cubicBezTo>
                    <a:cubicBezTo>
                      <a:pt x="1685688" y="2170430"/>
                      <a:pt x="1139051" y="2622550"/>
                      <a:pt x="941131" y="2776220"/>
                    </a:cubicBezTo>
                    <a:cubicBezTo>
                      <a:pt x="834765" y="2858770"/>
                      <a:pt x="736478" y="2929890"/>
                      <a:pt x="685315" y="2956560"/>
                    </a:cubicBezTo>
                    <a:cubicBezTo>
                      <a:pt x="666466" y="2966720"/>
                      <a:pt x="657041" y="2970530"/>
                      <a:pt x="642231" y="2971800"/>
                    </a:cubicBezTo>
                    <a:cubicBezTo>
                      <a:pt x="627420" y="2973070"/>
                      <a:pt x="608571" y="2970530"/>
                      <a:pt x="595107" y="2965450"/>
                    </a:cubicBezTo>
                    <a:cubicBezTo>
                      <a:pt x="581643" y="2960370"/>
                      <a:pt x="568179" y="2950210"/>
                      <a:pt x="558754" y="2938780"/>
                    </a:cubicBezTo>
                    <a:cubicBezTo>
                      <a:pt x="549329" y="2927350"/>
                      <a:pt x="539905" y="2913380"/>
                      <a:pt x="537212" y="2899410"/>
                    </a:cubicBezTo>
                    <a:cubicBezTo>
                      <a:pt x="534519" y="2885440"/>
                      <a:pt x="530480" y="2876550"/>
                      <a:pt x="538558" y="2856230"/>
                    </a:cubicBezTo>
                    <a:cubicBezTo>
                      <a:pt x="576257" y="2763520"/>
                      <a:pt x="984215" y="2376170"/>
                      <a:pt x="1133665" y="2194560"/>
                    </a:cubicBezTo>
                    <a:cubicBezTo>
                      <a:pt x="1231952" y="2075180"/>
                      <a:pt x="1319468" y="1934210"/>
                      <a:pt x="1365246" y="1887220"/>
                    </a:cubicBezTo>
                    <a:cubicBezTo>
                      <a:pt x="1380056" y="1871980"/>
                      <a:pt x="1386788" y="1865630"/>
                      <a:pt x="1400252" y="1859280"/>
                    </a:cubicBezTo>
                    <a:cubicBezTo>
                      <a:pt x="1413716" y="1852930"/>
                      <a:pt x="1428526" y="1849120"/>
                      <a:pt x="1443336" y="1849120"/>
                    </a:cubicBezTo>
                    <a:cubicBezTo>
                      <a:pt x="1458147" y="1849120"/>
                      <a:pt x="1474304" y="1852930"/>
                      <a:pt x="1487768" y="1860550"/>
                    </a:cubicBezTo>
                    <a:cubicBezTo>
                      <a:pt x="1503924" y="1870710"/>
                      <a:pt x="1524120" y="1891030"/>
                      <a:pt x="1532199" y="1907540"/>
                    </a:cubicBezTo>
                    <a:cubicBezTo>
                      <a:pt x="1538931" y="1921510"/>
                      <a:pt x="1538931" y="1936750"/>
                      <a:pt x="1536238" y="1950720"/>
                    </a:cubicBezTo>
                    <a:cubicBezTo>
                      <a:pt x="1533545" y="1964690"/>
                      <a:pt x="1530852" y="1972310"/>
                      <a:pt x="1520081" y="1990090"/>
                    </a:cubicBezTo>
                    <a:cubicBezTo>
                      <a:pt x="1490460" y="2043430"/>
                      <a:pt x="1392173" y="2170430"/>
                      <a:pt x="1307350" y="2277110"/>
                    </a:cubicBezTo>
                    <a:cubicBezTo>
                      <a:pt x="1194253" y="2418080"/>
                      <a:pt x="1001719" y="2641600"/>
                      <a:pt x="894007" y="2758440"/>
                    </a:cubicBezTo>
                    <a:cubicBezTo>
                      <a:pt x="829380" y="2829560"/>
                      <a:pt x="776870" y="2884170"/>
                      <a:pt x="731093" y="2923540"/>
                    </a:cubicBezTo>
                    <a:cubicBezTo>
                      <a:pt x="701472" y="2948940"/>
                      <a:pt x="678583" y="2970530"/>
                      <a:pt x="654348" y="2979420"/>
                    </a:cubicBezTo>
                    <a:cubicBezTo>
                      <a:pt x="638192" y="2985770"/>
                      <a:pt x="623381" y="2988310"/>
                      <a:pt x="607224" y="2985770"/>
                    </a:cubicBezTo>
                    <a:cubicBezTo>
                      <a:pt x="587028" y="2983230"/>
                      <a:pt x="560101" y="2969260"/>
                      <a:pt x="545290" y="2956560"/>
                    </a:cubicBezTo>
                    <a:cubicBezTo>
                      <a:pt x="533173" y="2946400"/>
                      <a:pt x="526441" y="2932430"/>
                      <a:pt x="522401" y="2918460"/>
                    </a:cubicBezTo>
                    <a:cubicBezTo>
                      <a:pt x="518362" y="2904490"/>
                      <a:pt x="518362" y="2891790"/>
                      <a:pt x="522401" y="2874010"/>
                    </a:cubicBezTo>
                    <a:cubicBezTo>
                      <a:pt x="529133" y="2844800"/>
                      <a:pt x="542597" y="2811780"/>
                      <a:pt x="570872" y="2762250"/>
                    </a:cubicBezTo>
                    <a:cubicBezTo>
                      <a:pt x="642231" y="2637790"/>
                      <a:pt x="883236" y="2346960"/>
                      <a:pt x="1015183" y="2155190"/>
                    </a:cubicBezTo>
                    <a:cubicBezTo>
                      <a:pt x="1129626" y="1988820"/>
                      <a:pt x="1256187" y="1747520"/>
                      <a:pt x="1322161" y="1678940"/>
                    </a:cubicBezTo>
                    <a:cubicBezTo>
                      <a:pt x="1343703" y="1656080"/>
                      <a:pt x="1355821" y="1645920"/>
                      <a:pt x="1376017" y="1640840"/>
                    </a:cubicBezTo>
                    <a:cubicBezTo>
                      <a:pt x="1396213" y="1635760"/>
                      <a:pt x="1424487" y="1638300"/>
                      <a:pt x="1443336" y="1647190"/>
                    </a:cubicBezTo>
                    <a:cubicBezTo>
                      <a:pt x="1462186" y="1656080"/>
                      <a:pt x="1481036" y="1677670"/>
                      <a:pt x="1489114" y="1694180"/>
                    </a:cubicBezTo>
                    <a:cubicBezTo>
                      <a:pt x="1495846" y="1708150"/>
                      <a:pt x="1497192" y="1722120"/>
                      <a:pt x="1495846" y="1736090"/>
                    </a:cubicBezTo>
                    <a:cubicBezTo>
                      <a:pt x="1494500" y="1750060"/>
                      <a:pt x="1490460" y="1757680"/>
                      <a:pt x="1481036" y="1775460"/>
                    </a:cubicBezTo>
                    <a:cubicBezTo>
                      <a:pt x="1455454" y="1826260"/>
                      <a:pt x="1371977" y="1944370"/>
                      <a:pt x="1297926" y="2048510"/>
                    </a:cubicBezTo>
                    <a:cubicBezTo>
                      <a:pt x="1194253" y="2194560"/>
                      <a:pt x="1009797" y="2443480"/>
                      <a:pt x="910164" y="2567940"/>
                    </a:cubicBezTo>
                    <a:cubicBezTo>
                      <a:pt x="850922" y="2641600"/>
                      <a:pt x="819955" y="2712720"/>
                      <a:pt x="763406" y="2738120"/>
                    </a:cubicBezTo>
                    <a:cubicBezTo>
                      <a:pt x="717629" y="2758440"/>
                      <a:pt x="640884" y="2763520"/>
                      <a:pt x="611264" y="2738120"/>
                    </a:cubicBezTo>
                    <a:cubicBezTo>
                      <a:pt x="577604" y="2708910"/>
                      <a:pt x="581643" y="2623820"/>
                      <a:pt x="596453" y="2548890"/>
                    </a:cubicBezTo>
                    <a:cubicBezTo>
                      <a:pt x="620688" y="2423160"/>
                      <a:pt x="782256" y="2132330"/>
                      <a:pt x="830726" y="2071370"/>
                    </a:cubicBezTo>
                    <a:cubicBezTo>
                      <a:pt x="844190" y="2053590"/>
                      <a:pt x="850922" y="2049780"/>
                      <a:pt x="864386" y="2043430"/>
                    </a:cubicBezTo>
                    <a:cubicBezTo>
                      <a:pt x="877850" y="2037080"/>
                      <a:pt x="894007" y="2034540"/>
                      <a:pt x="908817" y="2034540"/>
                    </a:cubicBezTo>
                    <a:cubicBezTo>
                      <a:pt x="923628" y="2034540"/>
                      <a:pt x="939784" y="2039620"/>
                      <a:pt x="953248" y="2045970"/>
                    </a:cubicBezTo>
                    <a:cubicBezTo>
                      <a:pt x="966712" y="2052320"/>
                      <a:pt x="978830" y="2062480"/>
                      <a:pt x="986908" y="2075180"/>
                    </a:cubicBezTo>
                    <a:cubicBezTo>
                      <a:pt x="996333" y="2090420"/>
                      <a:pt x="1000372" y="2110740"/>
                      <a:pt x="1000372" y="2136140"/>
                    </a:cubicBezTo>
                    <a:cubicBezTo>
                      <a:pt x="1001719" y="2175510"/>
                      <a:pt x="989601" y="2233930"/>
                      <a:pt x="972098" y="2291080"/>
                    </a:cubicBezTo>
                    <a:cubicBezTo>
                      <a:pt x="950555" y="2366010"/>
                      <a:pt x="911510" y="2456180"/>
                      <a:pt x="867079" y="2541270"/>
                    </a:cubicBezTo>
                    <a:cubicBezTo>
                      <a:pt x="817262" y="2636520"/>
                      <a:pt x="728400" y="2790190"/>
                      <a:pt x="685315" y="2832100"/>
                    </a:cubicBezTo>
                    <a:cubicBezTo>
                      <a:pt x="669159" y="2847340"/>
                      <a:pt x="659734" y="2852420"/>
                      <a:pt x="644923" y="2856230"/>
                    </a:cubicBezTo>
                    <a:cubicBezTo>
                      <a:pt x="630113" y="2860040"/>
                      <a:pt x="612610" y="2861310"/>
                      <a:pt x="597800" y="2858770"/>
                    </a:cubicBezTo>
                    <a:cubicBezTo>
                      <a:pt x="582989" y="2856230"/>
                      <a:pt x="565486" y="2849880"/>
                      <a:pt x="553369" y="2840990"/>
                    </a:cubicBezTo>
                    <a:cubicBezTo>
                      <a:pt x="541251" y="2832100"/>
                      <a:pt x="530480" y="2824480"/>
                      <a:pt x="523748" y="2805430"/>
                    </a:cubicBezTo>
                    <a:cubicBezTo>
                      <a:pt x="508938" y="2764790"/>
                      <a:pt x="512977" y="2656840"/>
                      <a:pt x="523748" y="2583180"/>
                    </a:cubicBezTo>
                    <a:cubicBezTo>
                      <a:pt x="534519" y="2508250"/>
                      <a:pt x="562793" y="2397760"/>
                      <a:pt x="588375" y="2360930"/>
                    </a:cubicBezTo>
                    <a:cubicBezTo>
                      <a:pt x="599146" y="2344420"/>
                      <a:pt x="611264" y="2339340"/>
                      <a:pt x="624728" y="2332990"/>
                    </a:cubicBezTo>
                    <a:cubicBezTo>
                      <a:pt x="638192" y="2326640"/>
                      <a:pt x="654348" y="2324100"/>
                      <a:pt x="669159" y="2324100"/>
                    </a:cubicBezTo>
                    <a:cubicBezTo>
                      <a:pt x="683969" y="2324100"/>
                      <a:pt x="700126" y="2329180"/>
                      <a:pt x="713590" y="2336800"/>
                    </a:cubicBezTo>
                    <a:cubicBezTo>
                      <a:pt x="727054" y="2344420"/>
                      <a:pt x="739171" y="2355850"/>
                      <a:pt x="747250" y="2367280"/>
                    </a:cubicBezTo>
                    <a:cubicBezTo>
                      <a:pt x="755328" y="2378710"/>
                      <a:pt x="760714" y="2391410"/>
                      <a:pt x="762060" y="2407920"/>
                    </a:cubicBezTo>
                    <a:cubicBezTo>
                      <a:pt x="764753" y="2433320"/>
                      <a:pt x="758021" y="2476500"/>
                      <a:pt x="749942" y="2508250"/>
                    </a:cubicBezTo>
                    <a:cubicBezTo>
                      <a:pt x="743210" y="2537460"/>
                      <a:pt x="732439" y="2561590"/>
                      <a:pt x="717629" y="2589530"/>
                    </a:cubicBezTo>
                    <a:cubicBezTo>
                      <a:pt x="698779" y="2625090"/>
                      <a:pt x="677237" y="2687320"/>
                      <a:pt x="639538" y="2702560"/>
                    </a:cubicBezTo>
                    <a:cubicBezTo>
                      <a:pt x="596453" y="2719070"/>
                      <a:pt x="494127" y="2696210"/>
                      <a:pt x="465853" y="2667000"/>
                    </a:cubicBezTo>
                    <a:cubicBezTo>
                      <a:pt x="442964" y="2642870"/>
                      <a:pt x="456428" y="2600960"/>
                      <a:pt x="453735" y="2562860"/>
                    </a:cubicBezTo>
                    <a:cubicBezTo>
                      <a:pt x="451042" y="2518410"/>
                      <a:pt x="444310" y="2456180"/>
                      <a:pt x="451042" y="2419350"/>
                    </a:cubicBezTo>
                    <a:cubicBezTo>
                      <a:pt x="455082" y="2393950"/>
                      <a:pt x="460467" y="2373630"/>
                      <a:pt x="475278" y="2358390"/>
                    </a:cubicBezTo>
                    <a:cubicBezTo>
                      <a:pt x="488742" y="2343150"/>
                      <a:pt x="517016" y="2331720"/>
                      <a:pt x="535865" y="2327910"/>
                    </a:cubicBezTo>
                    <a:cubicBezTo>
                      <a:pt x="552022" y="2325370"/>
                      <a:pt x="568179" y="2327910"/>
                      <a:pt x="581643" y="2332990"/>
                    </a:cubicBezTo>
                    <a:cubicBezTo>
                      <a:pt x="595107" y="2338070"/>
                      <a:pt x="609917" y="2345690"/>
                      <a:pt x="619342" y="2357120"/>
                    </a:cubicBezTo>
                    <a:cubicBezTo>
                      <a:pt x="631460" y="2371090"/>
                      <a:pt x="642231" y="2393950"/>
                      <a:pt x="644923" y="2416810"/>
                    </a:cubicBezTo>
                    <a:cubicBezTo>
                      <a:pt x="648963" y="2443480"/>
                      <a:pt x="644923" y="2477770"/>
                      <a:pt x="632806" y="2508250"/>
                    </a:cubicBezTo>
                    <a:cubicBezTo>
                      <a:pt x="616649" y="2546350"/>
                      <a:pt x="581643" y="2609850"/>
                      <a:pt x="546637" y="2625090"/>
                    </a:cubicBezTo>
                    <a:cubicBezTo>
                      <a:pt x="518362" y="2637790"/>
                      <a:pt x="476624" y="2632710"/>
                      <a:pt x="451042" y="2618740"/>
                    </a:cubicBezTo>
                    <a:cubicBezTo>
                      <a:pt x="424114" y="2604770"/>
                      <a:pt x="399879" y="2571750"/>
                      <a:pt x="391801" y="2541270"/>
                    </a:cubicBezTo>
                    <a:cubicBezTo>
                      <a:pt x="383723" y="2508250"/>
                      <a:pt x="389108" y="2470150"/>
                      <a:pt x="409304" y="2425700"/>
                    </a:cubicBezTo>
                    <a:cubicBezTo>
                      <a:pt x="447003" y="2346960"/>
                      <a:pt x="603185" y="2171700"/>
                      <a:pt x="666466" y="2134870"/>
                    </a:cubicBezTo>
                    <a:cubicBezTo>
                      <a:pt x="692047" y="2119630"/>
                      <a:pt x="710897" y="2118360"/>
                      <a:pt x="732439" y="2120900"/>
                    </a:cubicBezTo>
                    <a:cubicBezTo>
                      <a:pt x="753982" y="2123440"/>
                      <a:pt x="779563" y="2136140"/>
                      <a:pt x="793027" y="2151380"/>
                    </a:cubicBezTo>
                    <a:cubicBezTo>
                      <a:pt x="806491" y="2166620"/>
                      <a:pt x="814569" y="2194560"/>
                      <a:pt x="815916" y="2213610"/>
                    </a:cubicBezTo>
                    <a:cubicBezTo>
                      <a:pt x="815916" y="2228850"/>
                      <a:pt x="813223" y="2236470"/>
                      <a:pt x="803798" y="2255520"/>
                    </a:cubicBezTo>
                    <a:cubicBezTo>
                      <a:pt x="774178" y="2312670"/>
                      <a:pt x="642231" y="2501900"/>
                      <a:pt x="552022" y="2569210"/>
                    </a:cubicBezTo>
                    <a:cubicBezTo>
                      <a:pt x="484702" y="2618740"/>
                      <a:pt x="375644" y="2672080"/>
                      <a:pt x="339292" y="2656840"/>
                    </a:cubicBezTo>
                    <a:cubicBezTo>
                      <a:pt x="317749" y="2647950"/>
                      <a:pt x="315056" y="2607310"/>
                      <a:pt x="312364" y="2581910"/>
                    </a:cubicBezTo>
                    <a:cubicBezTo>
                      <a:pt x="309671" y="2556510"/>
                      <a:pt x="311017" y="2537460"/>
                      <a:pt x="324481" y="2505710"/>
                    </a:cubicBezTo>
                    <a:cubicBezTo>
                      <a:pt x="352755" y="2434590"/>
                      <a:pt x="472585" y="2274570"/>
                      <a:pt x="538558" y="2190750"/>
                    </a:cubicBezTo>
                    <a:cubicBezTo>
                      <a:pt x="585682" y="2131060"/>
                      <a:pt x="639538" y="2071370"/>
                      <a:pt x="671851" y="2043430"/>
                    </a:cubicBezTo>
                    <a:cubicBezTo>
                      <a:pt x="686662" y="2030730"/>
                      <a:pt x="694740" y="2023110"/>
                      <a:pt x="709551" y="2019300"/>
                    </a:cubicBezTo>
                    <a:cubicBezTo>
                      <a:pt x="728400" y="2014220"/>
                      <a:pt x="759367" y="2014220"/>
                      <a:pt x="778217" y="2019300"/>
                    </a:cubicBezTo>
                    <a:cubicBezTo>
                      <a:pt x="793027" y="2024380"/>
                      <a:pt x="806491" y="2034540"/>
                      <a:pt x="815916" y="2044700"/>
                    </a:cubicBezTo>
                    <a:cubicBezTo>
                      <a:pt x="825341" y="2054860"/>
                      <a:pt x="833419" y="2068830"/>
                      <a:pt x="837458" y="2082800"/>
                    </a:cubicBezTo>
                    <a:cubicBezTo>
                      <a:pt x="841497" y="2096770"/>
                      <a:pt x="840151" y="2112010"/>
                      <a:pt x="836112" y="2125980"/>
                    </a:cubicBezTo>
                    <a:cubicBezTo>
                      <a:pt x="832073" y="2139950"/>
                      <a:pt x="826687" y="2151380"/>
                      <a:pt x="814569" y="2165350"/>
                    </a:cubicBezTo>
                    <a:cubicBezTo>
                      <a:pt x="797066" y="2186940"/>
                      <a:pt x="760714" y="2203450"/>
                      <a:pt x="728400" y="2232660"/>
                    </a:cubicBezTo>
                    <a:cubicBezTo>
                      <a:pt x="677237" y="2278380"/>
                      <a:pt x="576257" y="2359660"/>
                      <a:pt x="547983" y="2416810"/>
                    </a:cubicBezTo>
                    <a:cubicBezTo>
                      <a:pt x="529133" y="2453640"/>
                      <a:pt x="542597" y="2479040"/>
                      <a:pt x="533173" y="2523490"/>
                    </a:cubicBezTo>
                    <a:cubicBezTo>
                      <a:pt x="515669" y="2604770"/>
                      <a:pt x="464506" y="2806700"/>
                      <a:pt x="430846" y="2856230"/>
                    </a:cubicBezTo>
                    <a:cubicBezTo>
                      <a:pt x="418729" y="2874010"/>
                      <a:pt x="409304" y="2880360"/>
                      <a:pt x="394494" y="2886710"/>
                    </a:cubicBezTo>
                    <a:cubicBezTo>
                      <a:pt x="375644" y="2894330"/>
                      <a:pt x="346024" y="2898140"/>
                      <a:pt x="325828" y="2894330"/>
                    </a:cubicBezTo>
                    <a:cubicBezTo>
                      <a:pt x="309671" y="2891790"/>
                      <a:pt x="296207" y="2882900"/>
                      <a:pt x="284089" y="2872740"/>
                    </a:cubicBezTo>
                    <a:cubicBezTo>
                      <a:pt x="273318" y="2862580"/>
                      <a:pt x="262547" y="2853690"/>
                      <a:pt x="257161" y="2835910"/>
                    </a:cubicBezTo>
                    <a:cubicBezTo>
                      <a:pt x="246390" y="2796540"/>
                      <a:pt x="263893" y="2694940"/>
                      <a:pt x="277357" y="2637790"/>
                    </a:cubicBezTo>
                    <a:cubicBezTo>
                      <a:pt x="288128" y="2592070"/>
                      <a:pt x="297553" y="2560320"/>
                      <a:pt x="320442" y="2519680"/>
                    </a:cubicBezTo>
                    <a:cubicBezTo>
                      <a:pt x="348716" y="2470150"/>
                      <a:pt x="390455" y="2416810"/>
                      <a:pt x="442964" y="2367280"/>
                    </a:cubicBezTo>
                    <a:cubicBezTo>
                      <a:pt x="507591" y="2306320"/>
                      <a:pt x="620688" y="2246630"/>
                      <a:pt x="688008" y="2192020"/>
                    </a:cubicBezTo>
                    <a:cubicBezTo>
                      <a:pt x="739171" y="2150110"/>
                      <a:pt x="776870" y="2118360"/>
                      <a:pt x="817262" y="2073910"/>
                    </a:cubicBezTo>
                    <a:cubicBezTo>
                      <a:pt x="860347" y="2026920"/>
                      <a:pt x="896700" y="1945640"/>
                      <a:pt x="934399" y="1918970"/>
                    </a:cubicBezTo>
                    <a:cubicBezTo>
                      <a:pt x="957287" y="1903730"/>
                      <a:pt x="978830" y="1897380"/>
                      <a:pt x="1000372" y="1898650"/>
                    </a:cubicBezTo>
                    <a:cubicBezTo>
                      <a:pt x="1021914" y="1899920"/>
                      <a:pt x="1048842" y="1911350"/>
                      <a:pt x="1063653" y="1925320"/>
                    </a:cubicBezTo>
                    <a:cubicBezTo>
                      <a:pt x="1078463" y="1939290"/>
                      <a:pt x="1090581" y="1964690"/>
                      <a:pt x="1091927" y="1985010"/>
                    </a:cubicBezTo>
                    <a:cubicBezTo>
                      <a:pt x="1093273" y="2005330"/>
                      <a:pt x="1087888" y="2020570"/>
                      <a:pt x="1071731" y="2047240"/>
                    </a:cubicBezTo>
                    <a:cubicBezTo>
                      <a:pt x="1028646" y="2117090"/>
                      <a:pt x="806491" y="2339340"/>
                      <a:pt x="745903" y="2378710"/>
                    </a:cubicBezTo>
                    <a:cubicBezTo>
                      <a:pt x="727054" y="2391410"/>
                      <a:pt x="717629" y="2393950"/>
                      <a:pt x="702819" y="2395220"/>
                    </a:cubicBezTo>
                    <a:cubicBezTo>
                      <a:pt x="688008" y="2396490"/>
                      <a:pt x="670505" y="2393950"/>
                      <a:pt x="655695" y="2388870"/>
                    </a:cubicBezTo>
                    <a:cubicBezTo>
                      <a:pt x="642231" y="2383790"/>
                      <a:pt x="627420" y="2374900"/>
                      <a:pt x="617996" y="2364740"/>
                    </a:cubicBezTo>
                    <a:cubicBezTo>
                      <a:pt x="608571" y="2354580"/>
                      <a:pt x="599146" y="2340610"/>
                      <a:pt x="596453" y="2325370"/>
                    </a:cubicBezTo>
                    <a:cubicBezTo>
                      <a:pt x="592414" y="2306320"/>
                      <a:pt x="593760" y="2289810"/>
                      <a:pt x="604532" y="2260600"/>
                    </a:cubicBezTo>
                    <a:cubicBezTo>
                      <a:pt x="630113" y="2185670"/>
                      <a:pt x="783602" y="1957070"/>
                      <a:pt x="832073" y="1880870"/>
                    </a:cubicBezTo>
                    <a:cubicBezTo>
                      <a:pt x="853615" y="1847850"/>
                      <a:pt x="856308" y="1833880"/>
                      <a:pt x="879196" y="1811020"/>
                    </a:cubicBezTo>
                    <a:cubicBezTo>
                      <a:pt x="908817" y="1781810"/>
                      <a:pt x="1003065" y="1732280"/>
                      <a:pt x="1000372" y="1725930"/>
                    </a:cubicBezTo>
                    <a:cubicBezTo>
                      <a:pt x="997679" y="1722120"/>
                      <a:pt x="943824" y="1741170"/>
                      <a:pt x="942477" y="1738630"/>
                    </a:cubicBezTo>
                    <a:cubicBezTo>
                      <a:pt x="941131" y="1737360"/>
                      <a:pt x="966712" y="1720850"/>
                      <a:pt x="982869" y="1718310"/>
                    </a:cubicBezTo>
                    <a:cubicBezTo>
                      <a:pt x="1001718" y="1714500"/>
                      <a:pt x="1034032" y="1717040"/>
                      <a:pt x="1051535" y="1724660"/>
                    </a:cubicBezTo>
                    <a:cubicBezTo>
                      <a:pt x="1066345" y="1731010"/>
                      <a:pt x="1078463" y="1742440"/>
                      <a:pt x="1086541" y="1753870"/>
                    </a:cubicBezTo>
                    <a:cubicBezTo>
                      <a:pt x="1094620" y="1765300"/>
                      <a:pt x="1101352" y="1780540"/>
                      <a:pt x="1102698" y="1794510"/>
                    </a:cubicBezTo>
                    <a:cubicBezTo>
                      <a:pt x="1104045" y="1808480"/>
                      <a:pt x="1106737" y="1817370"/>
                      <a:pt x="1098659" y="1837690"/>
                    </a:cubicBezTo>
                    <a:cubicBezTo>
                      <a:pt x="1067692" y="1913890"/>
                      <a:pt x="788988" y="2261870"/>
                      <a:pt x="713590" y="2325370"/>
                    </a:cubicBezTo>
                    <a:cubicBezTo>
                      <a:pt x="689355" y="2345690"/>
                      <a:pt x="677237" y="2352040"/>
                      <a:pt x="657041" y="2355850"/>
                    </a:cubicBezTo>
                    <a:cubicBezTo>
                      <a:pt x="635499" y="2359660"/>
                      <a:pt x="607224" y="2355850"/>
                      <a:pt x="588375" y="2345690"/>
                    </a:cubicBezTo>
                    <a:cubicBezTo>
                      <a:pt x="569525" y="2335530"/>
                      <a:pt x="552022" y="2313940"/>
                      <a:pt x="545290" y="2294890"/>
                    </a:cubicBezTo>
                    <a:cubicBezTo>
                      <a:pt x="538558" y="2275840"/>
                      <a:pt x="539905" y="2258060"/>
                      <a:pt x="547983" y="2230120"/>
                    </a:cubicBezTo>
                    <a:cubicBezTo>
                      <a:pt x="565486" y="2169160"/>
                      <a:pt x="632806" y="2054860"/>
                      <a:pt x="697433" y="1957070"/>
                    </a:cubicBezTo>
                    <a:cubicBezTo>
                      <a:pt x="780910" y="1831340"/>
                      <a:pt x="943824" y="1614170"/>
                      <a:pt x="1020568" y="1548130"/>
                    </a:cubicBezTo>
                    <a:cubicBezTo>
                      <a:pt x="1052882" y="1520190"/>
                      <a:pt x="1100005" y="1501140"/>
                      <a:pt x="1100005" y="1501140"/>
                    </a:cubicBezTo>
                    <a:cubicBezTo>
                      <a:pt x="1100005" y="1501140"/>
                      <a:pt x="1027300" y="1548130"/>
                      <a:pt x="1023261" y="1544320"/>
                    </a:cubicBezTo>
                    <a:cubicBezTo>
                      <a:pt x="1020568" y="1541780"/>
                      <a:pt x="1036725" y="1517650"/>
                      <a:pt x="1050189" y="1508760"/>
                    </a:cubicBezTo>
                    <a:cubicBezTo>
                      <a:pt x="1066345" y="1497330"/>
                      <a:pt x="1093273" y="1487170"/>
                      <a:pt x="1114816" y="1488440"/>
                    </a:cubicBezTo>
                    <a:cubicBezTo>
                      <a:pt x="1136358" y="1489710"/>
                      <a:pt x="1161940" y="1499870"/>
                      <a:pt x="1178096" y="1513840"/>
                    </a:cubicBezTo>
                    <a:cubicBezTo>
                      <a:pt x="1192907" y="1527810"/>
                      <a:pt x="1205024" y="1554480"/>
                      <a:pt x="1207717" y="1572260"/>
                    </a:cubicBezTo>
                    <a:cubicBezTo>
                      <a:pt x="1210410" y="1587500"/>
                      <a:pt x="1207717" y="1595120"/>
                      <a:pt x="1199639" y="1614170"/>
                    </a:cubicBezTo>
                    <a:cubicBezTo>
                      <a:pt x="1179443" y="1664970"/>
                      <a:pt x="1091927" y="1793240"/>
                      <a:pt x="1032686" y="1875790"/>
                    </a:cubicBezTo>
                    <a:cubicBezTo>
                      <a:pt x="974791" y="1957070"/>
                      <a:pt x="891314" y="2072640"/>
                      <a:pt x="848229" y="2106930"/>
                    </a:cubicBezTo>
                    <a:cubicBezTo>
                      <a:pt x="832073" y="2120900"/>
                      <a:pt x="822648" y="2124710"/>
                      <a:pt x="806491" y="2127250"/>
                    </a:cubicBezTo>
                    <a:cubicBezTo>
                      <a:pt x="786295" y="2131060"/>
                      <a:pt x="756674" y="2129790"/>
                      <a:pt x="737825" y="2119630"/>
                    </a:cubicBezTo>
                    <a:cubicBezTo>
                      <a:pt x="718975" y="2109470"/>
                      <a:pt x="701472" y="2087880"/>
                      <a:pt x="693394" y="2070100"/>
                    </a:cubicBezTo>
                    <a:cubicBezTo>
                      <a:pt x="686662" y="2056130"/>
                      <a:pt x="686662" y="2044700"/>
                      <a:pt x="688008" y="2025650"/>
                    </a:cubicBezTo>
                    <a:cubicBezTo>
                      <a:pt x="692047" y="1987550"/>
                      <a:pt x="720322" y="1906270"/>
                      <a:pt x="743210" y="1858010"/>
                    </a:cubicBezTo>
                    <a:cubicBezTo>
                      <a:pt x="762060" y="1818640"/>
                      <a:pt x="776870" y="1800860"/>
                      <a:pt x="806491" y="1753870"/>
                    </a:cubicBezTo>
                    <a:cubicBezTo>
                      <a:pt x="873811" y="1647190"/>
                      <a:pt x="1063653" y="1339850"/>
                      <a:pt x="1140397" y="1240790"/>
                    </a:cubicBezTo>
                    <a:cubicBezTo>
                      <a:pt x="1174057" y="1197610"/>
                      <a:pt x="1195600" y="1170940"/>
                      <a:pt x="1222527" y="1151890"/>
                    </a:cubicBezTo>
                    <a:cubicBezTo>
                      <a:pt x="1240031" y="1139190"/>
                      <a:pt x="1256187" y="1130300"/>
                      <a:pt x="1275037" y="1127760"/>
                    </a:cubicBezTo>
                    <a:cubicBezTo>
                      <a:pt x="1295233" y="1125220"/>
                      <a:pt x="1324854" y="1130300"/>
                      <a:pt x="1342357" y="1141730"/>
                    </a:cubicBezTo>
                    <a:cubicBezTo>
                      <a:pt x="1359860" y="1153160"/>
                      <a:pt x="1377363" y="1174750"/>
                      <a:pt x="1382749" y="1193800"/>
                    </a:cubicBezTo>
                    <a:cubicBezTo>
                      <a:pt x="1388134" y="1212850"/>
                      <a:pt x="1384095" y="1231900"/>
                      <a:pt x="1376017" y="1257300"/>
                    </a:cubicBezTo>
                    <a:cubicBezTo>
                      <a:pt x="1361206" y="1303020"/>
                      <a:pt x="1318122" y="1366520"/>
                      <a:pt x="1272344" y="1438910"/>
                    </a:cubicBezTo>
                    <a:cubicBezTo>
                      <a:pt x="1200985" y="1554480"/>
                      <a:pt x="1038071" y="1811020"/>
                      <a:pt x="976137" y="1878330"/>
                    </a:cubicBezTo>
                    <a:cubicBezTo>
                      <a:pt x="954595" y="1902460"/>
                      <a:pt x="942477" y="1912620"/>
                      <a:pt x="923628" y="1920240"/>
                    </a:cubicBezTo>
                    <a:cubicBezTo>
                      <a:pt x="908817" y="1926590"/>
                      <a:pt x="891314" y="1927860"/>
                      <a:pt x="876504" y="1925320"/>
                    </a:cubicBezTo>
                    <a:cubicBezTo>
                      <a:pt x="861693" y="1922780"/>
                      <a:pt x="845536" y="1916430"/>
                      <a:pt x="833419" y="1908810"/>
                    </a:cubicBezTo>
                    <a:cubicBezTo>
                      <a:pt x="821301" y="1899920"/>
                      <a:pt x="809184" y="1888490"/>
                      <a:pt x="802452" y="1875790"/>
                    </a:cubicBezTo>
                    <a:cubicBezTo>
                      <a:pt x="795720" y="1863090"/>
                      <a:pt x="791681" y="1846580"/>
                      <a:pt x="791681" y="1832610"/>
                    </a:cubicBezTo>
                    <a:cubicBezTo>
                      <a:pt x="791681" y="1818640"/>
                      <a:pt x="793027" y="1803400"/>
                      <a:pt x="803798" y="1790700"/>
                    </a:cubicBezTo>
                    <a:cubicBezTo>
                      <a:pt x="818609" y="1772920"/>
                      <a:pt x="859000" y="1772920"/>
                      <a:pt x="887275" y="1746250"/>
                    </a:cubicBezTo>
                    <a:cubicBezTo>
                      <a:pt x="937091" y="1697990"/>
                      <a:pt x="981522" y="1569720"/>
                      <a:pt x="1038071" y="1487170"/>
                    </a:cubicBezTo>
                    <a:cubicBezTo>
                      <a:pt x="1094620" y="1403350"/>
                      <a:pt x="1155208" y="1316990"/>
                      <a:pt x="1229259" y="1247140"/>
                    </a:cubicBezTo>
                    <a:cubicBezTo>
                      <a:pt x="1301965" y="1177290"/>
                      <a:pt x="1404291" y="1104900"/>
                      <a:pt x="1478343" y="1066800"/>
                    </a:cubicBezTo>
                    <a:cubicBezTo>
                      <a:pt x="1528159" y="1041400"/>
                      <a:pt x="1576630" y="1022350"/>
                      <a:pt x="1614329" y="1021080"/>
                    </a:cubicBezTo>
                    <a:cubicBezTo>
                      <a:pt x="1639910" y="1019810"/>
                      <a:pt x="1664145" y="1027430"/>
                      <a:pt x="1681649" y="1036320"/>
                    </a:cubicBezTo>
                    <a:cubicBezTo>
                      <a:pt x="1695113" y="1043940"/>
                      <a:pt x="1705884" y="1054100"/>
                      <a:pt x="1712616" y="1068070"/>
                    </a:cubicBezTo>
                    <a:cubicBezTo>
                      <a:pt x="1720694" y="1084580"/>
                      <a:pt x="1724733" y="1113790"/>
                      <a:pt x="1720694" y="1132840"/>
                    </a:cubicBezTo>
                    <a:cubicBezTo>
                      <a:pt x="1718001" y="1148080"/>
                      <a:pt x="1711269" y="1160780"/>
                      <a:pt x="1699152" y="1172210"/>
                    </a:cubicBezTo>
                    <a:cubicBezTo>
                      <a:pt x="1685688" y="1184910"/>
                      <a:pt x="1662799" y="1184910"/>
                      <a:pt x="1638564" y="1202690"/>
                    </a:cubicBezTo>
                    <a:cubicBezTo>
                      <a:pt x="1590094" y="1236980"/>
                      <a:pt x="1516042" y="1316990"/>
                      <a:pt x="1450068" y="1390650"/>
                    </a:cubicBezTo>
                    <a:cubicBezTo>
                      <a:pt x="1363899" y="1485900"/>
                      <a:pt x="1238684" y="1685290"/>
                      <a:pt x="1174057" y="1734820"/>
                    </a:cubicBezTo>
                    <a:cubicBezTo>
                      <a:pt x="1149822" y="1753870"/>
                      <a:pt x="1132319" y="1760220"/>
                      <a:pt x="1112123" y="1764030"/>
                    </a:cubicBezTo>
                    <a:cubicBezTo>
                      <a:pt x="1095966" y="1766570"/>
                      <a:pt x="1079809" y="1764030"/>
                      <a:pt x="1064999" y="1758950"/>
                    </a:cubicBezTo>
                    <a:cubicBezTo>
                      <a:pt x="1051535" y="1753870"/>
                      <a:pt x="1036725" y="1743710"/>
                      <a:pt x="1027300" y="1733550"/>
                    </a:cubicBezTo>
                    <a:cubicBezTo>
                      <a:pt x="1017875" y="1722120"/>
                      <a:pt x="1008450" y="1709420"/>
                      <a:pt x="1005758" y="1694180"/>
                    </a:cubicBezTo>
                    <a:cubicBezTo>
                      <a:pt x="1001718" y="1675130"/>
                      <a:pt x="1001718" y="1658620"/>
                      <a:pt x="1013836" y="1629410"/>
                    </a:cubicBezTo>
                    <a:cubicBezTo>
                      <a:pt x="1048842" y="1546860"/>
                      <a:pt x="1272344" y="1285240"/>
                      <a:pt x="1349089" y="1197610"/>
                    </a:cubicBezTo>
                    <a:cubicBezTo>
                      <a:pt x="1385441" y="1156970"/>
                      <a:pt x="1405637" y="1146810"/>
                      <a:pt x="1435258" y="1112520"/>
                    </a:cubicBezTo>
                    <a:cubicBezTo>
                      <a:pt x="1474304" y="1068070"/>
                      <a:pt x="1521427" y="981710"/>
                      <a:pt x="1557780" y="949960"/>
                    </a:cubicBezTo>
                    <a:cubicBezTo>
                      <a:pt x="1577976" y="932180"/>
                      <a:pt x="1596826" y="920750"/>
                      <a:pt x="1615675" y="916940"/>
                    </a:cubicBezTo>
                    <a:cubicBezTo>
                      <a:pt x="1631832" y="913130"/>
                      <a:pt x="1646642" y="915670"/>
                      <a:pt x="1661453" y="919480"/>
                    </a:cubicBezTo>
                    <a:cubicBezTo>
                      <a:pt x="1676263" y="923290"/>
                      <a:pt x="1691073" y="930910"/>
                      <a:pt x="1701845" y="942340"/>
                    </a:cubicBezTo>
                    <a:cubicBezTo>
                      <a:pt x="1715309" y="956310"/>
                      <a:pt x="1726080" y="982980"/>
                      <a:pt x="1728772" y="1000760"/>
                    </a:cubicBezTo>
                    <a:cubicBezTo>
                      <a:pt x="1730119" y="1016000"/>
                      <a:pt x="1731465" y="1026160"/>
                      <a:pt x="1720694" y="1043940"/>
                    </a:cubicBezTo>
                    <a:cubicBezTo>
                      <a:pt x="1691073" y="1097280"/>
                      <a:pt x="1529506" y="1211580"/>
                      <a:pt x="1443336" y="1303020"/>
                    </a:cubicBezTo>
                    <a:cubicBezTo>
                      <a:pt x="1355821" y="1395730"/>
                      <a:pt x="1260227" y="1558290"/>
                      <a:pt x="1199639" y="1597660"/>
                    </a:cubicBezTo>
                    <a:cubicBezTo>
                      <a:pt x="1174057" y="1614170"/>
                      <a:pt x="1155208" y="1617980"/>
                      <a:pt x="1133665" y="1616710"/>
                    </a:cubicBezTo>
                    <a:cubicBezTo>
                      <a:pt x="1112123" y="1615440"/>
                      <a:pt x="1085195" y="1602740"/>
                      <a:pt x="1070385" y="1587500"/>
                    </a:cubicBezTo>
                    <a:cubicBezTo>
                      <a:pt x="1055574" y="1572260"/>
                      <a:pt x="1044803" y="1548130"/>
                      <a:pt x="1043457" y="1527810"/>
                    </a:cubicBezTo>
                    <a:cubicBezTo>
                      <a:pt x="1042110" y="1507490"/>
                      <a:pt x="1052882" y="1489710"/>
                      <a:pt x="1064999" y="1465580"/>
                    </a:cubicBezTo>
                    <a:cubicBezTo>
                      <a:pt x="1083849" y="1428750"/>
                      <a:pt x="1114816" y="1383030"/>
                      <a:pt x="1153861" y="1332230"/>
                    </a:cubicBezTo>
                    <a:cubicBezTo>
                      <a:pt x="1214449" y="1254760"/>
                      <a:pt x="1343703" y="1094740"/>
                      <a:pt x="1402945" y="1052830"/>
                    </a:cubicBezTo>
                    <a:cubicBezTo>
                      <a:pt x="1428526" y="1035050"/>
                      <a:pt x="1443336" y="1027430"/>
                      <a:pt x="1466225" y="1027430"/>
                    </a:cubicBezTo>
                    <a:cubicBezTo>
                      <a:pt x="1491807" y="1027430"/>
                      <a:pt x="1532199" y="1047750"/>
                      <a:pt x="1548355" y="1064260"/>
                    </a:cubicBezTo>
                    <a:cubicBezTo>
                      <a:pt x="1560473" y="1075690"/>
                      <a:pt x="1564512" y="1089660"/>
                      <a:pt x="1565859" y="1104900"/>
                    </a:cubicBezTo>
                    <a:cubicBezTo>
                      <a:pt x="1567205" y="1123950"/>
                      <a:pt x="1564512" y="1146810"/>
                      <a:pt x="1551048" y="1168400"/>
                    </a:cubicBezTo>
                    <a:cubicBezTo>
                      <a:pt x="1528159" y="1203960"/>
                      <a:pt x="1462186" y="1236980"/>
                      <a:pt x="1415062" y="1282700"/>
                    </a:cubicBezTo>
                    <a:cubicBezTo>
                      <a:pt x="1354474" y="1342390"/>
                      <a:pt x="1275037" y="1470660"/>
                      <a:pt x="1222527" y="1502410"/>
                    </a:cubicBezTo>
                    <a:cubicBezTo>
                      <a:pt x="1196946" y="1517650"/>
                      <a:pt x="1175404" y="1521460"/>
                      <a:pt x="1155208" y="1520190"/>
                    </a:cubicBezTo>
                    <a:cubicBezTo>
                      <a:pt x="1139051" y="1520190"/>
                      <a:pt x="1124241" y="1513840"/>
                      <a:pt x="1110776" y="1504950"/>
                    </a:cubicBezTo>
                    <a:cubicBezTo>
                      <a:pt x="1094620" y="1493520"/>
                      <a:pt x="1075770" y="1471930"/>
                      <a:pt x="1070385" y="1451610"/>
                    </a:cubicBezTo>
                    <a:cubicBezTo>
                      <a:pt x="1064999" y="1432560"/>
                      <a:pt x="1069038" y="1409700"/>
                      <a:pt x="1077117" y="1386840"/>
                    </a:cubicBezTo>
                    <a:cubicBezTo>
                      <a:pt x="1089234" y="1355090"/>
                      <a:pt x="1113469" y="1324610"/>
                      <a:pt x="1148476" y="1282700"/>
                    </a:cubicBezTo>
                    <a:cubicBezTo>
                      <a:pt x="1211756" y="1207770"/>
                      <a:pt x="1378709" y="1026160"/>
                      <a:pt x="1446029" y="988060"/>
                    </a:cubicBezTo>
                    <a:cubicBezTo>
                      <a:pt x="1472957" y="972820"/>
                      <a:pt x="1490460" y="970280"/>
                      <a:pt x="1512003" y="971550"/>
                    </a:cubicBezTo>
                    <a:cubicBezTo>
                      <a:pt x="1533545" y="972820"/>
                      <a:pt x="1559127" y="985520"/>
                      <a:pt x="1573937" y="999490"/>
                    </a:cubicBezTo>
                    <a:cubicBezTo>
                      <a:pt x="1588747" y="1014730"/>
                      <a:pt x="1600865" y="1038860"/>
                      <a:pt x="1600865" y="1059180"/>
                    </a:cubicBezTo>
                    <a:cubicBezTo>
                      <a:pt x="1600865" y="1079500"/>
                      <a:pt x="1595479" y="1094740"/>
                      <a:pt x="1577976" y="1120140"/>
                    </a:cubicBezTo>
                    <a:cubicBezTo>
                      <a:pt x="1529506" y="1191260"/>
                      <a:pt x="1288501" y="1399540"/>
                      <a:pt x="1203678" y="1460500"/>
                    </a:cubicBezTo>
                    <a:cubicBezTo>
                      <a:pt x="1165979" y="1487170"/>
                      <a:pt x="1143090" y="1504950"/>
                      <a:pt x="1113469" y="1510030"/>
                    </a:cubicBezTo>
                    <a:cubicBezTo>
                      <a:pt x="1089234" y="1513840"/>
                      <a:pt x="1062306" y="1507490"/>
                      <a:pt x="1044803" y="1499870"/>
                    </a:cubicBezTo>
                    <a:cubicBezTo>
                      <a:pt x="1029993" y="1493520"/>
                      <a:pt x="1019222" y="1482090"/>
                      <a:pt x="1011143" y="1470660"/>
                    </a:cubicBezTo>
                    <a:cubicBezTo>
                      <a:pt x="1003065" y="1459230"/>
                      <a:pt x="996333" y="1443990"/>
                      <a:pt x="994986" y="1428750"/>
                    </a:cubicBezTo>
                    <a:cubicBezTo>
                      <a:pt x="993640" y="1409700"/>
                      <a:pt x="997679" y="1389380"/>
                      <a:pt x="1012490" y="1366520"/>
                    </a:cubicBezTo>
                    <a:cubicBezTo>
                      <a:pt x="1042110" y="1323340"/>
                      <a:pt x="1133665" y="1267460"/>
                      <a:pt x="1203678" y="1220470"/>
                    </a:cubicBezTo>
                    <a:cubicBezTo>
                      <a:pt x="1280423" y="1168400"/>
                      <a:pt x="1374670" y="1094740"/>
                      <a:pt x="1454108" y="1069340"/>
                    </a:cubicBezTo>
                    <a:cubicBezTo>
                      <a:pt x="1516042" y="1049020"/>
                      <a:pt x="1598172" y="1032510"/>
                      <a:pt x="1633178" y="1052830"/>
                    </a:cubicBezTo>
                    <a:cubicBezTo>
                      <a:pt x="1658760" y="1068070"/>
                      <a:pt x="1670877" y="1111250"/>
                      <a:pt x="1669531" y="1143000"/>
                    </a:cubicBezTo>
                    <a:cubicBezTo>
                      <a:pt x="1666838" y="1181100"/>
                      <a:pt x="1638564" y="1209040"/>
                      <a:pt x="1604904" y="1264920"/>
                    </a:cubicBezTo>
                    <a:cubicBezTo>
                      <a:pt x="1525467" y="1398270"/>
                      <a:pt x="1268305" y="1739900"/>
                      <a:pt x="1171364" y="1920240"/>
                    </a:cubicBezTo>
                    <a:cubicBezTo>
                      <a:pt x="1108084" y="2038350"/>
                      <a:pt x="1078463" y="2181860"/>
                      <a:pt x="1042110" y="2226310"/>
                    </a:cubicBezTo>
                    <a:cubicBezTo>
                      <a:pt x="1028646" y="2242820"/>
                      <a:pt x="1019222" y="2246630"/>
                      <a:pt x="1004411" y="2251710"/>
                    </a:cubicBezTo>
                    <a:cubicBezTo>
                      <a:pt x="985562" y="2258060"/>
                      <a:pt x="954595" y="2260600"/>
                      <a:pt x="934399" y="2252980"/>
                    </a:cubicBezTo>
                    <a:cubicBezTo>
                      <a:pt x="914203" y="2245360"/>
                      <a:pt x="892660" y="2226310"/>
                      <a:pt x="881889" y="2209800"/>
                    </a:cubicBezTo>
                    <a:cubicBezTo>
                      <a:pt x="873811" y="2197100"/>
                      <a:pt x="867079" y="2186940"/>
                      <a:pt x="869772" y="2166620"/>
                    </a:cubicBezTo>
                    <a:cubicBezTo>
                      <a:pt x="880543" y="2100580"/>
                      <a:pt x="1048842" y="1898650"/>
                      <a:pt x="1126933" y="1771650"/>
                    </a:cubicBezTo>
                    <a:cubicBezTo>
                      <a:pt x="1198292" y="1656080"/>
                      <a:pt x="1254841" y="1534160"/>
                      <a:pt x="1320814" y="1433830"/>
                    </a:cubicBezTo>
                    <a:cubicBezTo>
                      <a:pt x="1376017" y="1348740"/>
                      <a:pt x="1443336" y="1248410"/>
                      <a:pt x="1489114" y="1207770"/>
                    </a:cubicBezTo>
                    <a:cubicBezTo>
                      <a:pt x="1510656" y="1188720"/>
                      <a:pt x="1528159" y="1178560"/>
                      <a:pt x="1547009" y="1173480"/>
                    </a:cubicBezTo>
                    <a:cubicBezTo>
                      <a:pt x="1563166" y="1169670"/>
                      <a:pt x="1577976" y="1170940"/>
                      <a:pt x="1592786" y="1176020"/>
                    </a:cubicBezTo>
                    <a:cubicBezTo>
                      <a:pt x="1611636" y="1182370"/>
                      <a:pt x="1635871" y="1198880"/>
                      <a:pt x="1646642" y="1215390"/>
                    </a:cubicBezTo>
                    <a:cubicBezTo>
                      <a:pt x="1657413" y="1233170"/>
                      <a:pt x="1662799" y="1252220"/>
                      <a:pt x="1660106" y="1278890"/>
                    </a:cubicBezTo>
                    <a:cubicBezTo>
                      <a:pt x="1654721" y="1330960"/>
                      <a:pt x="1600865" y="1432560"/>
                      <a:pt x="1561819" y="1502410"/>
                    </a:cubicBezTo>
                    <a:cubicBezTo>
                      <a:pt x="1524120" y="1569720"/>
                      <a:pt x="1478343" y="1616710"/>
                      <a:pt x="1431219" y="1689100"/>
                    </a:cubicBezTo>
                    <a:cubicBezTo>
                      <a:pt x="1369285" y="1784350"/>
                      <a:pt x="1293887" y="1930400"/>
                      <a:pt x="1229259" y="2025650"/>
                    </a:cubicBezTo>
                    <a:cubicBezTo>
                      <a:pt x="1179443" y="2100580"/>
                      <a:pt x="1126933" y="2184400"/>
                      <a:pt x="1083849" y="2218690"/>
                    </a:cubicBezTo>
                    <a:cubicBezTo>
                      <a:pt x="1060960" y="2236470"/>
                      <a:pt x="1042110" y="2246630"/>
                      <a:pt x="1020568" y="2247900"/>
                    </a:cubicBezTo>
                    <a:cubicBezTo>
                      <a:pt x="999026" y="2249170"/>
                      <a:pt x="970751" y="2242820"/>
                      <a:pt x="953248" y="2230120"/>
                    </a:cubicBezTo>
                    <a:cubicBezTo>
                      <a:pt x="935745" y="2217420"/>
                      <a:pt x="919588" y="2194560"/>
                      <a:pt x="915549" y="2174240"/>
                    </a:cubicBezTo>
                    <a:cubicBezTo>
                      <a:pt x="911510" y="2153920"/>
                      <a:pt x="912856" y="2138680"/>
                      <a:pt x="926320" y="2109470"/>
                    </a:cubicBezTo>
                    <a:cubicBezTo>
                      <a:pt x="964019" y="2024380"/>
                      <a:pt x="1161940" y="1817370"/>
                      <a:pt x="1280423" y="1657350"/>
                    </a:cubicBezTo>
                    <a:cubicBezTo>
                      <a:pt x="1408330" y="1483360"/>
                      <a:pt x="1586054" y="1205230"/>
                      <a:pt x="1664145" y="1102360"/>
                    </a:cubicBezTo>
                    <a:cubicBezTo>
                      <a:pt x="1695113" y="1061720"/>
                      <a:pt x="1707230" y="1038860"/>
                      <a:pt x="1732812" y="1018540"/>
                    </a:cubicBezTo>
                    <a:cubicBezTo>
                      <a:pt x="1755701" y="1000760"/>
                      <a:pt x="1783975" y="985520"/>
                      <a:pt x="1806863" y="980440"/>
                    </a:cubicBezTo>
                    <a:cubicBezTo>
                      <a:pt x="1823020" y="976630"/>
                      <a:pt x="1837831" y="977900"/>
                      <a:pt x="1852641" y="982980"/>
                    </a:cubicBezTo>
                    <a:cubicBezTo>
                      <a:pt x="1871490" y="989330"/>
                      <a:pt x="1895726" y="1005840"/>
                      <a:pt x="1907843" y="1021080"/>
                    </a:cubicBezTo>
                    <a:cubicBezTo>
                      <a:pt x="1917268" y="1033780"/>
                      <a:pt x="1921307" y="1049020"/>
                      <a:pt x="1922653" y="1062990"/>
                    </a:cubicBezTo>
                    <a:cubicBezTo>
                      <a:pt x="1924000" y="1076960"/>
                      <a:pt x="1924000" y="1083310"/>
                      <a:pt x="1914575" y="1106170"/>
                    </a:cubicBezTo>
                    <a:cubicBezTo>
                      <a:pt x="1868798" y="1223010"/>
                      <a:pt x="1393520" y="2010410"/>
                      <a:pt x="1281769" y="2108200"/>
                    </a:cubicBezTo>
                    <a:cubicBezTo>
                      <a:pt x="1254841" y="2131060"/>
                      <a:pt x="1240031" y="2136140"/>
                      <a:pt x="1218488" y="2137410"/>
                    </a:cubicBezTo>
                    <a:cubicBezTo>
                      <a:pt x="1196946" y="2138680"/>
                      <a:pt x="1168672" y="2131060"/>
                      <a:pt x="1151168" y="2118360"/>
                    </a:cubicBezTo>
                    <a:cubicBezTo>
                      <a:pt x="1133665" y="2105660"/>
                      <a:pt x="1118855" y="2082800"/>
                      <a:pt x="1114816" y="2062480"/>
                    </a:cubicBezTo>
                    <a:cubicBezTo>
                      <a:pt x="1110776" y="2042160"/>
                      <a:pt x="1112123" y="2029460"/>
                      <a:pt x="1125587" y="1997710"/>
                    </a:cubicBezTo>
                    <a:cubicBezTo>
                      <a:pt x="1178096" y="1868170"/>
                      <a:pt x="1641257" y="1238250"/>
                      <a:pt x="1748969" y="1089660"/>
                    </a:cubicBezTo>
                    <a:cubicBezTo>
                      <a:pt x="1785321" y="1040130"/>
                      <a:pt x="1796092" y="1013460"/>
                      <a:pt x="1823020" y="993140"/>
                    </a:cubicBezTo>
                    <a:cubicBezTo>
                      <a:pt x="1843216" y="977900"/>
                      <a:pt x="1866105" y="969010"/>
                      <a:pt x="1886301" y="966470"/>
                    </a:cubicBezTo>
                    <a:cubicBezTo>
                      <a:pt x="1902458" y="965200"/>
                      <a:pt x="1918614" y="969010"/>
                      <a:pt x="1932078" y="975360"/>
                    </a:cubicBezTo>
                    <a:cubicBezTo>
                      <a:pt x="1945542" y="981710"/>
                      <a:pt x="1957660" y="990600"/>
                      <a:pt x="1967085" y="1002030"/>
                    </a:cubicBezTo>
                    <a:cubicBezTo>
                      <a:pt x="1976509" y="1013460"/>
                      <a:pt x="1983241" y="1028700"/>
                      <a:pt x="1985934" y="1042670"/>
                    </a:cubicBezTo>
                    <a:cubicBezTo>
                      <a:pt x="1988627" y="1056640"/>
                      <a:pt x="1988627" y="1065530"/>
                      <a:pt x="1983241" y="1085850"/>
                    </a:cubicBezTo>
                    <a:cubicBezTo>
                      <a:pt x="1968431" y="1148080"/>
                      <a:pt x="1894379" y="1319530"/>
                      <a:pt x="1836484" y="1443990"/>
                    </a:cubicBezTo>
                    <a:cubicBezTo>
                      <a:pt x="1770511" y="1586230"/>
                      <a:pt x="1669531" y="1767840"/>
                      <a:pt x="1607597" y="1893570"/>
                    </a:cubicBezTo>
                    <a:cubicBezTo>
                      <a:pt x="1563166" y="1983740"/>
                      <a:pt x="1518735" y="2071370"/>
                      <a:pt x="1498539" y="2127250"/>
                    </a:cubicBezTo>
                    <a:cubicBezTo>
                      <a:pt x="1487768" y="2156460"/>
                      <a:pt x="1493153" y="2176780"/>
                      <a:pt x="1481035" y="2195830"/>
                    </a:cubicBezTo>
                    <a:cubicBezTo>
                      <a:pt x="1468918" y="2213610"/>
                      <a:pt x="1447376" y="2231390"/>
                      <a:pt x="1427180" y="2237740"/>
                    </a:cubicBezTo>
                    <a:cubicBezTo>
                      <a:pt x="1406984" y="2244090"/>
                      <a:pt x="1376017" y="2242820"/>
                      <a:pt x="1357167" y="2236470"/>
                    </a:cubicBezTo>
                    <a:cubicBezTo>
                      <a:pt x="1341010" y="2231390"/>
                      <a:pt x="1328893" y="2222500"/>
                      <a:pt x="1319468" y="2209800"/>
                    </a:cubicBezTo>
                    <a:cubicBezTo>
                      <a:pt x="1307350" y="2194560"/>
                      <a:pt x="1292540" y="2179320"/>
                      <a:pt x="1296579" y="2147570"/>
                    </a:cubicBezTo>
                    <a:cubicBezTo>
                      <a:pt x="1311390" y="2006600"/>
                      <a:pt x="1876876" y="1203960"/>
                      <a:pt x="1980549" y="1061720"/>
                    </a:cubicBezTo>
                    <a:cubicBezTo>
                      <a:pt x="2007477" y="1024890"/>
                      <a:pt x="2016901" y="1008380"/>
                      <a:pt x="2035751" y="995680"/>
                    </a:cubicBezTo>
                    <a:cubicBezTo>
                      <a:pt x="2049215" y="986790"/>
                      <a:pt x="2062679" y="982980"/>
                      <a:pt x="2077489" y="981710"/>
                    </a:cubicBezTo>
                    <a:cubicBezTo>
                      <a:pt x="2092300" y="980440"/>
                      <a:pt x="2108456" y="981710"/>
                      <a:pt x="2121920" y="986790"/>
                    </a:cubicBezTo>
                    <a:cubicBezTo>
                      <a:pt x="2135384" y="991870"/>
                      <a:pt x="2150194" y="999490"/>
                      <a:pt x="2159619" y="1010920"/>
                    </a:cubicBezTo>
                    <a:cubicBezTo>
                      <a:pt x="2171737" y="1024890"/>
                      <a:pt x="2181162" y="1052830"/>
                      <a:pt x="2182508" y="1070610"/>
                    </a:cubicBezTo>
                    <a:cubicBezTo>
                      <a:pt x="2183854" y="1085850"/>
                      <a:pt x="2181162" y="1089660"/>
                      <a:pt x="2171737" y="1112520"/>
                    </a:cubicBezTo>
                    <a:cubicBezTo>
                      <a:pt x="2125959" y="1226820"/>
                      <a:pt x="1734158" y="1908810"/>
                      <a:pt x="1618368" y="2106930"/>
                    </a:cubicBezTo>
                    <a:cubicBezTo>
                      <a:pt x="1568551" y="2193290"/>
                      <a:pt x="1541623" y="2252980"/>
                      <a:pt x="1506617" y="2289810"/>
                    </a:cubicBezTo>
                    <a:cubicBezTo>
                      <a:pt x="1487768" y="2310130"/>
                      <a:pt x="1470264" y="2324100"/>
                      <a:pt x="1451415" y="2330450"/>
                    </a:cubicBezTo>
                    <a:cubicBezTo>
                      <a:pt x="1436604" y="2335530"/>
                      <a:pt x="1420448" y="2336800"/>
                      <a:pt x="1404291" y="2332990"/>
                    </a:cubicBezTo>
                    <a:cubicBezTo>
                      <a:pt x="1384095" y="2327910"/>
                      <a:pt x="1357167" y="2311400"/>
                      <a:pt x="1343703" y="2297430"/>
                    </a:cubicBezTo>
                    <a:cubicBezTo>
                      <a:pt x="1332932" y="2286000"/>
                      <a:pt x="1327546" y="2270760"/>
                      <a:pt x="1324854" y="2256790"/>
                    </a:cubicBezTo>
                    <a:cubicBezTo>
                      <a:pt x="1322161" y="2242820"/>
                      <a:pt x="1322161" y="2235200"/>
                      <a:pt x="1328893" y="2212340"/>
                    </a:cubicBezTo>
                    <a:cubicBezTo>
                      <a:pt x="1363899" y="2100580"/>
                      <a:pt x="1743583" y="1435100"/>
                      <a:pt x="1843216" y="1301750"/>
                    </a:cubicBezTo>
                    <a:cubicBezTo>
                      <a:pt x="1874183" y="1259840"/>
                      <a:pt x="1893033" y="1242060"/>
                      <a:pt x="1915922" y="1226820"/>
                    </a:cubicBezTo>
                    <a:cubicBezTo>
                      <a:pt x="1930732" y="1216660"/>
                      <a:pt x="1942850" y="1211580"/>
                      <a:pt x="1957660" y="1209040"/>
                    </a:cubicBezTo>
                    <a:cubicBezTo>
                      <a:pt x="1972470" y="1206500"/>
                      <a:pt x="1989973" y="1207770"/>
                      <a:pt x="2003437" y="1211580"/>
                    </a:cubicBezTo>
                    <a:cubicBezTo>
                      <a:pt x="2018248" y="1215390"/>
                      <a:pt x="2031712" y="1224280"/>
                      <a:pt x="2042483" y="1234440"/>
                    </a:cubicBezTo>
                    <a:cubicBezTo>
                      <a:pt x="2053254" y="1244600"/>
                      <a:pt x="2062679" y="1257300"/>
                      <a:pt x="2066718" y="1271270"/>
                    </a:cubicBezTo>
                    <a:cubicBezTo>
                      <a:pt x="2070757" y="1283970"/>
                      <a:pt x="2073450" y="1291590"/>
                      <a:pt x="2069411" y="1314450"/>
                    </a:cubicBezTo>
                    <a:cubicBezTo>
                      <a:pt x="2050561" y="1418590"/>
                      <a:pt x="1769164" y="2066290"/>
                      <a:pt x="1696459" y="2145030"/>
                    </a:cubicBezTo>
                    <a:cubicBezTo>
                      <a:pt x="1680302" y="2162810"/>
                      <a:pt x="1672224" y="2164080"/>
                      <a:pt x="1656067" y="2167890"/>
                    </a:cubicBezTo>
                    <a:cubicBezTo>
                      <a:pt x="1635871" y="2172970"/>
                      <a:pt x="1604904" y="2170430"/>
                      <a:pt x="1586054" y="2164080"/>
                    </a:cubicBezTo>
                    <a:cubicBezTo>
                      <a:pt x="1569898" y="2159000"/>
                      <a:pt x="1557780" y="2150110"/>
                      <a:pt x="1548355" y="2137410"/>
                    </a:cubicBezTo>
                    <a:cubicBezTo>
                      <a:pt x="1536238" y="2122170"/>
                      <a:pt x="1528159" y="2092960"/>
                      <a:pt x="1528159" y="2073910"/>
                    </a:cubicBezTo>
                    <a:cubicBezTo>
                      <a:pt x="1528159" y="2058670"/>
                      <a:pt x="1537584" y="2032000"/>
                      <a:pt x="1541623" y="2032000"/>
                    </a:cubicBezTo>
                    <a:cubicBezTo>
                      <a:pt x="1547009" y="2032000"/>
                      <a:pt x="1553741" y="2129790"/>
                      <a:pt x="1553741" y="2129790"/>
                    </a:cubicBezTo>
                    <a:cubicBezTo>
                      <a:pt x="1553741" y="2129790"/>
                      <a:pt x="1532199" y="2054860"/>
                      <a:pt x="1538931" y="2002790"/>
                    </a:cubicBezTo>
                    <a:cubicBezTo>
                      <a:pt x="1552395" y="1908810"/>
                      <a:pt x="1647989" y="1724660"/>
                      <a:pt x="1695113" y="1625600"/>
                    </a:cubicBezTo>
                    <a:cubicBezTo>
                      <a:pt x="1726080" y="1558290"/>
                      <a:pt x="1750315" y="1492250"/>
                      <a:pt x="1782628" y="1460500"/>
                    </a:cubicBezTo>
                    <a:cubicBezTo>
                      <a:pt x="1801478" y="1441450"/>
                      <a:pt x="1821674" y="1431290"/>
                      <a:pt x="1843216" y="1427480"/>
                    </a:cubicBezTo>
                    <a:cubicBezTo>
                      <a:pt x="1864758" y="1423670"/>
                      <a:pt x="1893033" y="1430020"/>
                      <a:pt x="1910536" y="1440180"/>
                    </a:cubicBezTo>
                    <a:cubicBezTo>
                      <a:pt x="1929385" y="1450340"/>
                      <a:pt x="1945542" y="1474470"/>
                      <a:pt x="1952274" y="1492250"/>
                    </a:cubicBezTo>
                    <a:cubicBezTo>
                      <a:pt x="1957660" y="1506220"/>
                      <a:pt x="1959006" y="1515110"/>
                      <a:pt x="1953621" y="1536700"/>
                    </a:cubicBezTo>
                    <a:cubicBezTo>
                      <a:pt x="1937464" y="1601470"/>
                      <a:pt x="1808210" y="1816100"/>
                      <a:pt x="1742236" y="1903730"/>
                    </a:cubicBezTo>
                    <a:cubicBezTo>
                      <a:pt x="1700498" y="1959610"/>
                      <a:pt x="1618368" y="2024380"/>
                      <a:pt x="1622407" y="2028190"/>
                    </a:cubicBezTo>
                    <a:cubicBezTo>
                      <a:pt x="1625100" y="2032000"/>
                      <a:pt x="1713962" y="1960880"/>
                      <a:pt x="1719348" y="1964690"/>
                    </a:cubicBezTo>
                    <a:cubicBezTo>
                      <a:pt x="1722041" y="1965960"/>
                      <a:pt x="1715309" y="1978660"/>
                      <a:pt x="1709923" y="1986280"/>
                    </a:cubicBezTo>
                    <a:cubicBezTo>
                      <a:pt x="1703191" y="1996440"/>
                      <a:pt x="1691073" y="2011680"/>
                      <a:pt x="1678956" y="2019300"/>
                    </a:cubicBezTo>
                    <a:cubicBezTo>
                      <a:pt x="1666838" y="2026920"/>
                      <a:pt x="1649335" y="2033270"/>
                      <a:pt x="1634525" y="2034540"/>
                    </a:cubicBezTo>
                    <a:cubicBezTo>
                      <a:pt x="1619714" y="2035810"/>
                      <a:pt x="1602211" y="2034540"/>
                      <a:pt x="1588747" y="2029460"/>
                    </a:cubicBezTo>
                    <a:cubicBezTo>
                      <a:pt x="1573937" y="2024380"/>
                      <a:pt x="1559127" y="2015490"/>
                      <a:pt x="1549702" y="2005330"/>
                    </a:cubicBezTo>
                    <a:cubicBezTo>
                      <a:pt x="1538931" y="1995170"/>
                      <a:pt x="1532199" y="1979930"/>
                      <a:pt x="1528159" y="1965960"/>
                    </a:cubicBezTo>
                    <a:cubicBezTo>
                      <a:pt x="1524120" y="1951990"/>
                      <a:pt x="1521427" y="1943100"/>
                      <a:pt x="1526813" y="1921510"/>
                    </a:cubicBezTo>
                    <a:cubicBezTo>
                      <a:pt x="1549702" y="1836420"/>
                      <a:pt x="1820327" y="1417320"/>
                      <a:pt x="1880915" y="1348740"/>
                    </a:cubicBezTo>
                    <a:cubicBezTo>
                      <a:pt x="1897072" y="1330960"/>
                      <a:pt x="1901111" y="1325880"/>
                      <a:pt x="1915922" y="1319530"/>
                    </a:cubicBezTo>
                    <a:cubicBezTo>
                      <a:pt x="1934771" y="1311910"/>
                      <a:pt x="1964392" y="1308100"/>
                      <a:pt x="1985934" y="1313180"/>
                    </a:cubicBezTo>
                    <a:cubicBezTo>
                      <a:pt x="2007477" y="1318260"/>
                      <a:pt x="2030365" y="1334770"/>
                      <a:pt x="2042483" y="1351280"/>
                    </a:cubicBezTo>
                    <a:cubicBezTo>
                      <a:pt x="2054600" y="1369060"/>
                      <a:pt x="2062679" y="1384300"/>
                      <a:pt x="2058640" y="1416050"/>
                    </a:cubicBezTo>
                    <a:cubicBezTo>
                      <a:pt x="2045176" y="1515110"/>
                      <a:pt x="1805517" y="1945640"/>
                      <a:pt x="1724733" y="2006600"/>
                    </a:cubicBezTo>
                    <a:cubicBezTo>
                      <a:pt x="1699152" y="2025650"/>
                      <a:pt x="1677610" y="2025650"/>
                      <a:pt x="1657413" y="2024380"/>
                    </a:cubicBezTo>
                    <a:cubicBezTo>
                      <a:pt x="1641257" y="2024380"/>
                      <a:pt x="1626446" y="2018030"/>
                      <a:pt x="1612982" y="2009140"/>
                    </a:cubicBezTo>
                    <a:cubicBezTo>
                      <a:pt x="1596826" y="1997710"/>
                      <a:pt x="1577976" y="1974850"/>
                      <a:pt x="1571244" y="1957070"/>
                    </a:cubicBezTo>
                    <a:cubicBezTo>
                      <a:pt x="1565859" y="1943100"/>
                      <a:pt x="1564512" y="1932940"/>
                      <a:pt x="1569898" y="1912620"/>
                    </a:cubicBezTo>
                    <a:cubicBezTo>
                      <a:pt x="1588747" y="1847850"/>
                      <a:pt x="1755701" y="1638300"/>
                      <a:pt x="1813596" y="1540510"/>
                    </a:cubicBezTo>
                    <a:cubicBezTo>
                      <a:pt x="1849948" y="1478280"/>
                      <a:pt x="1863412" y="1436370"/>
                      <a:pt x="1895726" y="1385570"/>
                    </a:cubicBezTo>
                    <a:cubicBezTo>
                      <a:pt x="1930732" y="1332230"/>
                      <a:pt x="1980549" y="1268730"/>
                      <a:pt x="2016901" y="1229360"/>
                    </a:cubicBezTo>
                    <a:cubicBezTo>
                      <a:pt x="2041136" y="1202690"/>
                      <a:pt x="2065372" y="1191260"/>
                      <a:pt x="2084221" y="1168400"/>
                    </a:cubicBezTo>
                    <a:cubicBezTo>
                      <a:pt x="2103071" y="1146810"/>
                      <a:pt x="2111149" y="1109980"/>
                      <a:pt x="2128652" y="1096010"/>
                    </a:cubicBezTo>
                    <a:cubicBezTo>
                      <a:pt x="2142116" y="1085850"/>
                      <a:pt x="2158273" y="1082040"/>
                      <a:pt x="2173083" y="1080770"/>
                    </a:cubicBezTo>
                    <a:cubicBezTo>
                      <a:pt x="2187894" y="1079500"/>
                      <a:pt x="2205397" y="1082040"/>
                      <a:pt x="2218861" y="1087120"/>
                    </a:cubicBezTo>
                    <a:cubicBezTo>
                      <a:pt x="2233671" y="1092200"/>
                      <a:pt x="2248481" y="1101090"/>
                      <a:pt x="2257906" y="1113790"/>
                    </a:cubicBezTo>
                    <a:cubicBezTo>
                      <a:pt x="2270024" y="1129030"/>
                      <a:pt x="2282141" y="1146810"/>
                      <a:pt x="2280795" y="1176020"/>
                    </a:cubicBezTo>
                    <a:cubicBezTo>
                      <a:pt x="2275409" y="1254760"/>
                      <a:pt x="2144809" y="1459230"/>
                      <a:pt x="2057293" y="1598930"/>
                    </a:cubicBezTo>
                    <a:cubicBezTo>
                      <a:pt x="1964392" y="1748790"/>
                      <a:pt x="1808210" y="1993900"/>
                      <a:pt x="1734158" y="2047240"/>
                    </a:cubicBezTo>
                    <a:cubicBezTo>
                      <a:pt x="1708577" y="2066290"/>
                      <a:pt x="1688381" y="2067560"/>
                      <a:pt x="1668185" y="2068830"/>
                    </a:cubicBezTo>
                    <a:cubicBezTo>
                      <a:pt x="1652028" y="2068830"/>
                      <a:pt x="1637218" y="2063750"/>
                      <a:pt x="1623754" y="2057400"/>
                    </a:cubicBezTo>
                    <a:cubicBezTo>
                      <a:pt x="1610290" y="2049780"/>
                      <a:pt x="1596826" y="2040890"/>
                      <a:pt x="1588747" y="2026920"/>
                    </a:cubicBezTo>
                    <a:cubicBezTo>
                      <a:pt x="1579323" y="2010410"/>
                      <a:pt x="1569898" y="1985010"/>
                      <a:pt x="1573937" y="1962150"/>
                    </a:cubicBezTo>
                    <a:cubicBezTo>
                      <a:pt x="1577976" y="1932940"/>
                      <a:pt x="1602211" y="1906270"/>
                      <a:pt x="1629139" y="1865630"/>
                    </a:cubicBezTo>
                    <a:cubicBezTo>
                      <a:pt x="1680302" y="1790700"/>
                      <a:pt x="1798785" y="1659890"/>
                      <a:pt x="1871490" y="1558290"/>
                    </a:cubicBezTo>
                    <a:cubicBezTo>
                      <a:pt x="1940157" y="1463040"/>
                      <a:pt x="1996705" y="1351280"/>
                      <a:pt x="2055947" y="1273810"/>
                    </a:cubicBezTo>
                    <a:cubicBezTo>
                      <a:pt x="2100378" y="1215390"/>
                      <a:pt x="2156926" y="1177290"/>
                      <a:pt x="2183854" y="1130300"/>
                    </a:cubicBezTo>
                    <a:cubicBezTo>
                      <a:pt x="2204050" y="1094740"/>
                      <a:pt x="2202704" y="1055370"/>
                      <a:pt x="2217514" y="1026160"/>
                    </a:cubicBezTo>
                    <a:cubicBezTo>
                      <a:pt x="2229632" y="1000760"/>
                      <a:pt x="2237710" y="990600"/>
                      <a:pt x="2260599" y="961390"/>
                    </a:cubicBezTo>
                    <a:cubicBezTo>
                      <a:pt x="2321187" y="883920"/>
                      <a:pt x="2560845" y="647700"/>
                      <a:pt x="2622780" y="560070"/>
                    </a:cubicBezTo>
                    <a:cubicBezTo>
                      <a:pt x="2649708" y="521970"/>
                      <a:pt x="2652400" y="491490"/>
                      <a:pt x="2669903" y="471170"/>
                    </a:cubicBezTo>
                    <a:cubicBezTo>
                      <a:pt x="2682021" y="457200"/>
                      <a:pt x="2692792" y="448310"/>
                      <a:pt x="2706256" y="441960"/>
                    </a:cubicBezTo>
                    <a:cubicBezTo>
                      <a:pt x="2719720" y="435610"/>
                      <a:pt x="2737223" y="430530"/>
                      <a:pt x="2752034" y="430530"/>
                    </a:cubicBezTo>
                    <a:cubicBezTo>
                      <a:pt x="2768190" y="430530"/>
                      <a:pt x="2785694" y="435610"/>
                      <a:pt x="2799158" y="441960"/>
                    </a:cubicBezTo>
                    <a:cubicBezTo>
                      <a:pt x="2812621" y="448310"/>
                      <a:pt x="2826086" y="459740"/>
                      <a:pt x="2834164" y="471170"/>
                    </a:cubicBezTo>
                    <a:cubicBezTo>
                      <a:pt x="2843589" y="482600"/>
                      <a:pt x="2850321" y="499110"/>
                      <a:pt x="2851667" y="513080"/>
                    </a:cubicBezTo>
                    <a:cubicBezTo>
                      <a:pt x="2853013" y="527050"/>
                      <a:pt x="2855706" y="535940"/>
                      <a:pt x="2844935" y="557530"/>
                    </a:cubicBezTo>
                    <a:cubicBezTo>
                      <a:pt x="2789733" y="660400"/>
                      <a:pt x="2202704" y="1134110"/>
                      <a:pt x="2030365" y="1306830"/>
                    </a:cubicBezTo>
                    <a:cubicBezTo>
                      <a:pt x="1944196" y="1393190"/>
                      <a:pt x="1898418" y="1480820"/>
                      <a:pt x="1847255" y="1507490"/>
                    </a:cubicBezTo>
                    <a:cubicBezTo>
                      <a:pt x="1821674" y="1520190"/>
                      <a:pt x="1797439" y="1520190"/>
                      <a:pt x="1777243" y="1516380"/>
                    </a:cubicBezTo>
                    <a:cubicBezTo>
                      <a:pt x="1761086" y="1513840"/>
                      <a:pt x="1747622" y="1504950"/>
                      <a:pt x="1735504" y="1494790"/>
                    </a:cubicBezTo>
                    <a:cubicBezTo>
                      <a:pt x="1724733" y="1484630"/>
                      <a:pt x="1713962" y="1473200"/>
                      <a:pt x="1708577" y="1457960"/>
                    </a:cubicBezTo>
                    <a:cubicBezTo>
                      <a:pt x="1701845" y="1440180"/>
                      <a:pt x="1703191" y="1414780"/>
                      <a:pt x="1708577" y="1390650"/>
                    </a:cubicBezTo>
                    <a:cubicBezTo>
                      <a:pt x="1715309" y="1361440"/>
                      <a:pt x="1726080" y="1336040"/>
                      <a:pt x="1750315" y="1296670"/>
                    </a:cubicBezTo>
                    <a:cubicBezTo>
                      <a:pt x="1797439" y="1219200"/>
                      <a:pt x="1907843" y="1092200"/>
                      <a:pt x="2008823" y="972820"/>
                    </a:cubicBezTo>
                    <a:cubicBezTo>
                      <a:pt x="2139423" y="819150"/>
                      <a:pt x="2404663" y="518160"/>
                      <a:pt x="2476022" y="455930"/>
                    </a:cubicBezTo>
                    <a:cubicBezTo>
                      <a:pt x="2493526" y="439420"/>
                      <a:pt x="2498911" y="434340"/>
                      <a:pt x="2513722" y="429260"/>
                    </a:cubicBezTo>
                    <a:cubicBezTo>
                      <a:pt x="2532571" y="422910"/>
                      <a:pt x="2563538" y="422910"/>
                      <a:pt x="2582388" y="427990"/>
                    </a:cubicBezTo>
                    <a:cubicBezTo>
                      <a:pt x="2598544" y="433070"/>
                      <a:pt x="2610662" y="443230"/>
                      <a:pt x="2621433" y="453390"/>
                    </a:cubicBezTo>
                    <a:cubicBezTo>
                      <a:pt x="2632204" y="463550"/>
                      <a:pt x="2640283" y="477520"/>
                      <a:pt x="2644322" y="491490"/>
                    </a:cubicBezTo>
                    <a:cubicBezTo>
                      <a:pt x="2648361" y="505460"/>
                      <a:pt x="2648361" y="521970"/>
                      <a:pt x="2644322" y="535940"/>
                    </a:cubicBezTo>
                    <a:cubicBezTo>
                      <a:pt x="2640283" y="549910"/>
                      <a:pt x="2638936" y="556260"/>
                      <a:pt x="2624126" y="575310"/>
                    </a:cubicBezTo>
                    <a:cubicBezTo>
                      <a:pt x="2564884" y="651510"/>
                      <a:pt x="2209436" y="927100"/>
                      <a:pt x="2049215" y="1082040"/>
                    </a:cubicBezTo>
                    <a:cubicBezTo>
                      <a:pt x="1924000" y="1202690"/>
                      <a:pt x="1804171" y="1377950"/>
                      <a:pt x="1731465" y="1417320"/>
                    </a:cubicBezTo>
                    <a:cubicBezTo>
                      <a:pt x="1703191" y="1432560"/>
                      <a:pt x="1684341" y="1433830"/>
                      <a:pt x="1662799" y="1431290"/>
                    </a:cubicBezTo>
                    <a:cubicBezTo>
                      <a:pt x="1641257" y="1428750"/>
                      <a:pt x="1614329" y="1412240"/>
                      <a:pt x="1600865" y="1398270"/>
                    </a:cubicBezTo>
                    <a:cubicBezTo>
                      <a:pt x="1588747" y="1386840"/>
                      <a:pt x="1582015" y="1372870"/>
                      <a:pt x="1579323" y="1357630"/>
                    </a:cubicBezTo>
                    <a:cubicBezTo>
                      <a:pt x="1576630" y="1338580"/>
                      <a:pt x="1577976" y="1319530"/>
                      <a:pt x="1590094" y="1290320"/>
                    </a:cubicBezTo>
                    <a:cubicBezTo>
                      <a:pt x="1622407" y="1216660"/>
                      <a:pt x="1759740" y="1059180"/>
                      <a:pt x="1856680" y="943610"/>
                    </a:cubicBezTo>
                    <a:cubicBezTo>
                      <a:pt x="1959006" y="821690"/>
                      <a:pt x="2115188" y="654050"/>
                      <a:pt x="2189240" y="577850"/>
                    </a:cubicBezTo>
                    <a:cubicBezTo>
                      <a:pt x="2224246" y="541020"/>
                      <a:pt x="2240403" y="514350"/>
                      <a:pt x="2268677" y="499110"/>
                    </a:cubicBezTo>
                    <a:cubicBezTo>
                      <a:pt x="2290220" y="487680"/>
                      <a:pt x="2315801" y="482600"/>
                      <a:pt x="2335997" y="483870"/>
                    </a:cubicBezTo>
                    <a:cubicBezTo>
                      <a:pt x="2352154" y="485140"/>
                      <a:pt x="2368311" y="491490"/>
                      <a:pt x="2380428" y="500380"/>
                    </a:cubicBezTo>
                    <a:cubicBezTo>
                      <a:pt x="2392546" y="508000"/>
                      <a:pt x="2403317" y="519430"/>
                      <a:pt x="2410049" y="533400"/>
                    </a:cubicBezTo>
                    <a:cubicBezTo>
                      <a:pt x="2418127" y="551180"/>
                      <a:pt x="2422167" y="580390"/>
                      <a:pt x="2418127" y="599440"/>
                    </a:cubicBezTo>
                    <a:cubicBezTo>
                      <a:pt x="2415435" y="614680"/>
                      <a:pt x="2410049" y="621030"/>
                      <a:pt x="2395239" y="638810"/>
                    </a:cubicBezTo>
                    <a:cubicBezTo>
                      <a:pt x="2346768" y="698500"/>
                      <a:pt x="2132691" y="862330"/>
                      <a:pt x="2011516" y="974090"/>
                    </a:cubicBezTo>
                    <a:cubicBezTo>
                      <a:pt x="1897072" y="1079500"/>
                      <a:pt x="1761086" y="1252220"/>
                      <a:pt x="1688381" y="1289050"/>
                    </a:cubicBezTo>
                    <a:cubicBezTo>
                      <a:pt x="1660106" y="1304290"/>
                      <a:pt x="1639910" y="1305560"/>
                      <a:pt x="1618368" y="1301750"/>
                    </a:cubicBezTo>
                    <a:cubicBezTo>
                      <a:pt x="1596826" y="1297940"/>
                      <a:pt x="1569898" y="1282700"/>
                      <a:pt x="1556434" y="1268730"/>
                    </a:cubicBezTo>
                    <a:cubicBezTo>
                      <a:pt x="1545663" y="1257300"/>
                      <a:pt x="1538931" y="1243330"/>
                      <a:pt x="1536238" y="1226820"/>
                    </a:cubicBezTo>
                    <a:cubicBezTo>
                      <a:pt x="1533545" y="1207770"/>
                      <a:pt x="1534892" y="1188720"/>
                      <a:pt x="1548355" y="1160780"/>
                    </a:cubicBezTo>
                    <a:cubicBezTo>
                      <a:pt x="1579323" y="1093470"/>
                      <a:pt x="1723387" y="948690"/>
                      <a:pt x="1794746" y="852170"/>
                    </a:cubicBezTo>
                    <a:cubicBezTo>
                      <a:pt x="1855334" y="770890"/>
                      <a:pt x="1909190" y="662940"/>
                      <a:pt x="1954967" y="623570"/>
                    </a:cubicBezTo>
                    <a:cubicBezTo>
                      <a:pt x="1977856" y="604520"/>
                      <a:pt x="1995359" y="595630"/>
                      <a:pt x="2016901" y="593090"/>
                    </a:cubicBezTo>
                    <a:cubicBezTo>
                      <a:pt x="2038444" y="590550"/>
                      <a:pt x="2066718" y="599440"/>
                      <a:pt x="2084221" y="609600"/>
                    </a:cubicBezTo>
                    <a:cubicBezTo>
                      <a:pt x="2097685" y="617220"/>
                      <a:pt x="2108456" y="629920"/>
                      <a:pt x="2115188" y="642620"/>
                    </a:cubicBezTo>
                    <a:cubicBezTo>
                      <a:pt x="2121920" y="655320"/>
                      <a:pt x="2125959" y="671830"/>
                      <a:pt x="2125959" y="685800"/>
                    </a:cubicBezTo>
                    <a:cubicBezTo>
                      <a:pt x="2125959" y="699770"/>
                      <a:pt x="2125959" y="711200"/>
                      <a:pt x="2115188" y="728980"/>
                    </a:cubicBezTo>
                    <a:cubicBezTo>
                      <a:pt x="2090953" y="769620"/>
                      <a:pt x="2000744" y="825500"/>
                      <a:pt x="1933425" y="895350"/>
                    </a:cubicBezTo>
                    <a:cubicBezTo>
                      <a:pt x="1833791" y="996950"/>
                      <a:pt x="1642603" y="1297940"/>
                      <a:pt x="1590094" y="1290320"/>
                    </a:cubicBezTo>
                    <a:cubicBezTo>
                      <a:pt x="1568551" y="1287780"/>
                      <a:pt x="1557780" y="1214120"/>
                      <a:pt x="1556434" y="1214120"/>
                    </a:cubicBezTo>
                    <a:cubicBezTo>
                      <a:pt x="1555087" y="1214120"/>
                      <a:pt x="1591440" y="1287780"/>
                      <a:pt x="1586054" y="1311910"/>
                    </a:cubicBezTo>
                    <a:cubicBezTo>
                      <a:pt x="1583362" y="1327150"/>
                      <a:pt x="1569898" y="1338580"/>
                      <a:pt x="1556434" y="1347470"/>
                    </a:cubicBezTo>
                    <a:cubicBezTo>
                      <a:pt x="1538931" y="1357630"/>
                      <a:pt x="1509310" y="1366520"/>
                      <a:pt x="1487768" y="1365250"/>
                    </a:cubicBezTo>
                    <a:cubicBezTo>
                      <a:pt x="1466225" y="1363980"/>
                      <a:pt x="1439297" y="1350010"/>
                      <a:pt x="1424487" y="1337310"/>
                    </a:cubicBezTo>
                    <a:cubicBezTo>
                      <a:pt x="1412369" y="1327150"/>
                      <a:pt x="1404291" y="1313180"/>
                      <a:pt x="1400252" y="1297940"/>
                    </a:cubicBezTo>
                    <a:cubicBezTo>
                      <a:pt x="1396213" y="1278890"/>
                      <a:pt x="1393520" y="1261110"/>
                      <a:pt x="1405637" y="1231900"/>
                    </a:cubicBezTo>
                    <a:cubicBezTo>
                      <a:pt x="1439297" y="1146810"/>
                      <a:pt x="1678956" y="872490"/>
                      <a:pt x="1754354" y="784860"/>
                    </a:cubicBezTo>
                    <a:cubicBezTo>
                      <a:pt x="1788014" y="745490"/>
                      <a:pt x="1802824" y="718820"/>
                      <a:pt x="1831099" y="703580"/>
                    </a:cubicBezTo>
                    <a:cubicBezTo>
                      <a:pt x="1852641" y="692150"/>
                      <a:pt x="1879569" y="688340"/>
                      <a:pt x="1899765" y="689610"/>
                    </a:cubicBezTo>
                    <a:cubicBezTo>
                      <a:pt x="1915922" y="690880"/>
                      <a:pt x="1932078" y="698500"/>
                      <a:pt x="1944196" y="707390"/>
                    </a:cubicBezTo>
                    <a:cubicBezTo>
                      <a:pt x="1956313" y="716280"/>
                      <a:pt x="1968431" y="728980"/>
                      <a:pt x="1975163" y="741680"/>
                    </a:cubicBezTo>
                    <a:cubicBezTo>
                      <a:pt x="1981895" y="754380"/>
                      <a:pt x="1984588" y="770890"/>
                      <a:pt x="1984588" y="784860"/>
                    </a:cubicBezTo>
                    <a:cubicBezTo>
                      <a:pt x="1984588" y="798830"/>
                      <a:pt x="1984588" y="807720"/>
                      <a:pt x="1972470" y="828040"/>
                    </a:cubicBezTo>
                    <a:cubicBezTo>
                      <a:pt x="1928039" y="905510"/>
                      <a:pt x="1600865" y="1264920"/>
                      <a:pt x="1509310" y="1316990"/>
                    </a:cubicBezTo>
                    <a:cubicBezTo>
                      <a:pt x="1479689" y="1333500"/>
                      <a:pt x="1462186" y="1336040"/>
                      <a:pt x="1440644" y="1333500"/>
                    </a:cubicBezTo>
                    <a:cubicBezTo>
                      <a:pt x="1419101" y="1330960"/>
                      <a:pt x="1392173" y="1316990"/>
                      <a:pt x="1377363" y="1303020"/>
                    </a:cubicBezTo>
                    <a:cubicBezTo>
                      <a:pt x="1365245" y="1291590"/>
                      <a:pt x="1357167" y="1278890"/>
                      <a:pt x="1354474" y="1263650"/>
                    </a:cubicBezTo>
                    <a:cubicBezTo>
                      <a:pt x="1350435" y="1244600"/>
                      <a:pt x="1350435" y="1226820"/>
                      <a:pt x="1362553" y="1197610"/>
                    </a:cubicBezTo>
                    <a:cubicBezTo>
                      <a:pt x="1396213" y="1118870"/>
                      <a:pt x="1611636" y="862330"/>
                      <a:pt x="1681649" y="807720"/>
                    </a:cubicBezTo>
                    <a:cubicBezTo>
                      <a:pt x="1707230" y="787400"/>
                      <a:pt x="1723387" y="781050"/>
                      <a:pt x="1743583" y="777240"/>
                    </a:cubicBezTo>
                    <a:cubicBezTo>
                      <a:pt x="1759739" y="774700"/>
                      <a:pt x="1775896" y="778510"/>
                      <a:pt x="1790707" y="783590"/>
                    </a:cubicBezTo>
                    <a:cubicBezTo>
                      <a:pt x="1805517" y="788670"/>
                      <a:pt x="1818981" y="796290"/>
                      <a:pt x="1829752" y="808990"/>
                    </a:cubicBezTo>
                    <a:cubicBezTo>
                      <a:pt x="1841870" y="824230"/>
                      <a:pt x="1852641" y="852170"/>
                      <a:pt x="1853987" y="871220"/>
                    </a:cubicBezTo>
                    <a:cubicBezTo>
                      <a:pt x="1855334" y="886460"/>
                      <a:pt x="1853987" y="896620"/>
                      <a:pt x="1841870" y="914400"/>
                    </a:cubicBezTo>
                    <a:cubicBezTo>
                      <a:pt x="1805517" y="970280"/>
                      <a:pt x="1595479" y="1107440"/>
                      <a:pt x="1506617" y="1193800"/>
                    </a:cubicBezTo>
                    <a:cubicBezTo>
                      <a:pt x="1440644" y="1258570"/>
                      <a:pt x="1394866" y="1332230"/>
                      <a:pt x="1347742" y="1377950"/>
                    </a:cubicBezTo>
                    <a:cubicBezTo>
                      <a:pt x="1316775" y="1408430"/>
                      <a:pt x="1292540" y="1435100"/>
                      <a:pt x="1262919" y="1446530"/>
                    </a:cubicBezTo>
                    <a:cubicBezTo>
                      <a:pt x="1238684" y="1455420"/>
                      <a:pt x="1210410" y="1455420"/>
                      <a:pt x="1190214" y="1450340"/>
                    </a:cubicBezTo>
                    <a:cubicBezTo>
                      <a:pt x="1174057" y="1446530"/>
                      <a:pt x="1160593" y="1437640"/>
                      <a:pt x="1149822" y="1427480"/>
                    </a:cubicBezTo>
                    <a:cubicBezTo>
                      <a:pt x="1139051" y="1417320"/>
                      <a:pt x="1128280" y="1403350"/>
                      <a:pt x="1124241" y="1388110"/>
                    </a:cubicBezTo>
                    <a:cubicBezTo>
                      <a:pt x="1118855" y="1369060"/>
                      <a:pt x="1117509" y="1347470"/>
                      <a:pt x="1129626" y="1320800"/>
                    </a:cubicBezTo>
                    <a:cubicBezTo>
                      <a:pt x="1153861" y="1266190"/>
                      <a:pt x="1257534" y="1167130"/>
                      <a:pt x="1327546" y="1101090"/>
                    </a:cubicBezTo>
                    <a:cubicBezTo>
                      <a:pt x="1394866" y="1037590"/>
                      <a:pt x="1466225" y="1000760"/>
                      <a:pt x="1541623" y="928370"/>
                    </a:cubicBezTo>
                    <a:cubicBezTo>
                      <a:pt x="1645296" y="829310"/>
                      <a:pt x="1793399" y="621030"/>
                      <a:pt x="1874183" y="544830"/>
                    </a:cubicBezTo>
                    <a:cubicBezTo>
                      <a:pt x="1914575" y="506730"/>
                      <a:pt x="1926693" y="494030"/>
                      <a:pt x="1972470" y="468630"/>
                    </a:cubicBezTo>
                    <a:cubicBezTo>
                      <a:pt x="2049215" y="426720"/>
                      <a:pt x="2218861" y="384810"/>
                      <a:pt x="2309069" y="346710"/>
                    </a:cubicBezTo>
                    <a:cubicBezTo>
                      <a:pt x="2373696" y="320040"/>
                      <a:pt x="2430245" y="295910"/>
                      <a:pt x="2469290" y="267970"/>
                    </a:cubicBezTo>
                    <a:cubicBezTo>
                      <a:pt x="2496218" y="248920"/>
                      <a:pt x="2511029" y="232410"/>
                      <a:pt x="2528532" y="209550"/>
                    </a:cubicBezTo>
                    <a:cubicBezTo>
                      <a:pt x="2548728" y="184150"/>
                      <a:pt x="2570270" y="151130"/>
                      <a:pt x="2583734" y="119380"/>
                    </a:cubicBezTo>
                    <a:cubicBezTo>
                      <a:pt x="2597198" y="87630"/>
                      <a:pt x="2585081" y="35560"/>
                      <a:pt x="2609316" y="19050"/>
                    </a:cubicBezTo>
                    <a:cubicBezTo>
                      <a:pt x="2637590" y="0"/>
                      <a:pt x="2719720" y="8890"/>
                      <a:pt x="2756073" y="26670"/>
                    </a:cubicBezTo>
                    <a:cubicBezTo>
                      <a:pt x="2787040" y="40640"/>
                      <a:pt x="2805890" y="73660"/>
                      <a:pt x="2822046" y="100330"/>
                    </a:cubicBezTo>
                    <a:cubicBezTo>
                      <a:pt x="2836856" y="125730"/>
                      <a:pt x="2847628" y="152400"/>
                      <a:pt x="2853013" y="180340"/>
                    </a:cubicBezTo>
                    <a:cubicBezTo>
                      <a:pt x="2858399" y="209550"/>
                      <a:pt x="2863784" y="242570"/>
                      <a:pt x="2854360" y="273050"/>
                    </a:cubicBezTo>
                    <a:cubicBezTo>
                      <a:pt x="2842242" y="309880"/>
                      <a:pt x="2809929" y="345440"/>
                      <a:pt x="2776269" y="381000"/>
                    </a:cubicBezTo>
                    <a:cubicBezTo>
                      <a:pt x="2733184" y="426720"/>
                      <a:pt x="2665864" y="476250"/>
                      <a:pt x="2607969" y="516890"/>
                    </a:cubicBezTo>
                    <a:cubicBezTo>
                      <a:pt x="2554113" y="554990"/>
                      <a:pt x="2486793" y="609600"/>
                      <a:pt x="2442362" y="617220"/>
                    </a:cubicBezTo>
                    <a:cubicBezTo>
                      <a:pt x="2415435" y="622300"/>
                      <a:pt x="2391200" y="615950"/>
                      <a:pt x="2372350" y="604520"/>
                    </a:cubicBezTo>
                    <a:cubicBezTo>
                      <a:pt x="2353500" y="593090"/>
                      <a:pt x="2334651" y="571500"/>
                      <a:pt x="2327919" y="551180"/>
                    </a:cubicBezTo>
                    <a:cubicBezTo>
                      <a:pt x="2321187" y="530860"/>
                      <a:pt x="2322533" y="510540"/>
                      <a:pt x="2331958" y="483870"/>
                    </a:cubicBezTo>
                    <a:cubicBezTo>
                      <a:pt x="2352154" y="429260"/>
                      <a:pt x="2451787" y="302260"/>
                      <a:pt x="2496218" y="261620"/>
                    </a:cubicBezTo>
                    <a:cubicBezTo>
                      <a:pt x="2519107" y="241300"/>
                      <a:pt x="2535264" y="229870"/>
                      <a:pt x="2555460" y="224790"/>
                    </a:cubicBezTo>
                    <a:cubicBezTo>
                      <a:pt x="2571616" y="220980"/>
                      <a:pt x="2587773" y="220980"/>
                      <a:pt x="2603930" y="226060"/>
                    </a:cubicBezTo>
                    <a:cubicBezTo>
                      <a:pt x="2622780" y="232410"/>
                      <a:pt x="2649708" y="247650"/>
                      <a:pt x="2661825" y="265430"/>
                    </a:cubicBezTo>
                    <a:cubicBezTo>
                      <a:pt x="2673943" y="283210"/>
                      <a:pt x="2677982" y="312420"/>
                      <a:pt x="2676635" y="331470"/>
                    </a:cubicBezTo>
                    <a:cubicBezTo>
                      <a:pt x="2675289" y="346710"/>
                      <a:pt x="2672596" y="355600"/>
                      <a:pt x="2659132" y="373380"/>
                    </a:cubicBezTo>
                    <a:cubicBezTo>
                      <a:pt x="2620087" y="425450"/>
                      <a:pt x="2420820" y="570230"/>
                      <a:pt x="2345422" y="623570"/>
                    </a:cubicBezTo>
                    <a:cubicBezTo>
                      <a:pt x="2305030" y="651510"/>
                      <a:pt x="2287527" y="662940"/>
                      <a:pt x="2248481" y="683260"/>
                    </a:cubicBezTo>
                    <a:cubicBezTo>
                      <a:pt x="2195972" y="709930"/>
                      <a:pt x="2105763" y="773430"/>
                      <a:pt x="2054600" y="762000"/>
                    </a:cubicBezTo>
                    <a:cubicBezTo>
                      <a:pt x="2008823" y="751840"/>
                      <a:pt x="1952274" y="636270"/>
                      <a:pt x="1946889" y="640080"/>
                    </a:cubicBezTo>
                    <a:cubicBezTo>
                      <a:pt x="1941503" y="642620"/>
                      <a:pt x="1998052" y="735330"/>
                      <a:pt x="1994013" y="737870"/>
                    </a:cubicBezTo>
                    <a:cubicBezTo>
                      <a:pt x="1991320" y="740410"/>
                      <a:pt x="1954967" y="704850"/>
                      <a:pt x="1946889" y="687070"/>
                    </a:cubicBezTo>
                    <a:cubicBezTo>
                      <a:pt x="1940157" y="673100"/>
                      <a:pt x="1940157" y="656590"/>
                      <a:pt x="1941503" y="642620"/>
                    </a:cubicBezTo>
                    <a:cubicBezTo>
                      <a:pt x="1942850" y="627380"/>
                      <a:pt x="1949582" y="612140"/>
                      <a:pt x="1959006" y="599440"/>
                    </a:cubicBezTo>
                    <a:cubicBezTo>
                      <a:pt x="1968431" y="588010"/>
                      <a:pt x="1981895" y="576580"/>
                      <a:pt x="1995359" y="570230"/>
                    </a:cubicBezTo>
                    <a:cubicBezTo>
                      <a:pt x="2008823" y="563880"/>
                      <a:pt x="2026326" y="560070"/>
                      <a:pt x="2042483" y="560070"/>
                    </a:cubicBezTo>
                    <a:cubicBezTo>
                      <a:pt x="2057293" y="560070"/>
                      <a:pt x="2082875" y="558800"/>
                      <a:pt x="2088260" y="570230"/>
                    </a:cubicBezTo>
                    <a:cubicBezTo>
                      <a:pt x="2100378" y="593090"/>
                      <a:pt x="2029019" y="697230"/>
                      <a:pt x="1998052" y="740410"/>
                    </a:cubicBezTo>
                    <a:cubicBezTo>
                      <a:pt x="1976509" y="770890"/>
                      <a:pt x="1959006" y="793750"/>
                      <a:pt x="1932078" y="811530"/>
                    </a:cubicBezTo>
                    <a:cubicBezTo>
                      <a:pt x="1906497" y="829310"/>
                      <a:pt x="1867451" y="843280"/>
                      <a:pt x="1841870" y="845820"/>
                    </a:cubicBezTo>
                    <a:cubicBezTo>
                      <a:pt x="1824366" y="847090"/>
                      <a:pt x="1808210" y="842010"/>
                      <a:pt x="1794746" y="835660"/>
                    </a:cubicBezTo>
                    <a:cubicBezTo>
                      <a:pt x="1781282" y="829310"/>
                      <a:pt x="1767818" y="817880"/>
                      <a:pt x="1758393" y="805180"/>
                    </a:cubicBezTo>
                    <a:cubicBezTo>
                      <a:pt x="1748969" y="792480"/>
                      <a:pt x="1742236" y="778510"/>
                      <a:pt x="1740890" y="762000"/>
                    </a:cubicBezTo>
                    <a:cubicBezTo>
                      <a:pt x="1739544" y="742950"/>
                      <a:pt x="1750315" y="711200"/>
                      <a:pt x="1758393" y="697230"/>
                    </a:cubicBezTo>
                    <a:cubicBezTo>
                      <a:pt x="1762432" y="688340"/>
                      <a:pt x="1765125" y="684530"/>
                      <a:pt x="1774550" y="679450"/>
                    </a:cubicBezTo>
                    <a:cubicBezTo>
                      <a:pt x="1793399" y="670560"/>
                      <a:pt x="1841870" y="678180"/>
                      <a:pt x="1874183" y="666750"/>
                    </a:cubicBezTo>
                    <a:cubicBezTo>
                      <a:pt x="1909190" y="654050"/>
                      <a:pt x="1929385" y="628650"/>
                      <a:pt x="1976509" y="603250"/>
                    </a:cubicBezTo>
                    <a:cubicBezTo>
                      <a:pt x="2073450" y="551180"/>
                      <a:pt x="2354847" y="454660"/>
                      <a:pt x="2438323" y="397510"/>
                    </a:cubicBezTo>
                    <a:cubicBezTo>
                      <a:pt x="2476022" y="372110"/>
                      <a:pt x="2482754" y="347980"/>
                      <a:pt x="2508336" y="327660"/>
                    </a:cubicBezTo>
                    <a:cubicBezTo>
                      <a:pt x="2533917" y="307340"/>
                      <a:pt x="2564884" y="278130"/>
                      <a:pt x="2593159" y="273050"/>
                    </a:cubicBezTo>
                    <a:cubicBezTo>
                      <a:pt x="2616048" y="269240"/>
                      <a:pt x="2642975" y="276860"/>
                      <a:pt x="2661825" y="288290"/>
                    </a:cubicBezTo>
                    <a:cubicBezTo>
                      <a:pt x="2680675" y="299720"/>
                      <a:pt x="2698178" y="321310"/>
                      <a:pt x="2703563" y="341630"/>
                    </a:cubicBezTo>
                    <a:cubicBezTo>
                      <a:pt x="2708949" y="361950"/>
                      <a:pt x="2704910" y="391160"/>
                      <a:pt x="2696831" y="408940"/>
                    </a:cubicBezTo>
                    <a:cubicBezTo>
                      <a:pt x="2690099" y="422910"/>
                      <a:pt x="2677982" y="434340"/>
                      <a:pt x="2665864" y="443230"/>
                    </a:cubicBezTo>
                    <a:cubicBezTo>
                      <a:pt x="2653747" y="452120"/>
                      <a:pt x="2624126" y="463550"/>
                      <a:pt x="2621433" y="459740"/>
                    </a:cubicBezTo>
                    <a:cubicBezTo>
                      <a:pt x="2617394" y="454660"/>
                      <a:pt x="2700871" y="367030"/>
                      <a:pt x="2708949" y="372110"/>
                    </a:cubicBezTo>
                    <a:cubicBezTo>
                      <a:pt x="2717027" y="377190"/>
                      <a:pt x="2688753" y="453390"/>
                      <a:pt x="2668557" y="487680"/>
                    </a:cubicBezTo>
                    <a:cubicBezTo>
                      <a:pt x="2648361" y="521970"/>
                      <a:pt x="2612008" y="558800"/>
                      <a:pt x="2587773" y="576580"/>
                    </a:cubicBezTo>
                    <a:cubicBezTo>
                      <a:pt x="2572963" y="588010"/>
                      <a:pt x="2560845" y="594360"/>
                      <a:pt x="2544689" y="596900"/>
                    </a:cubicBezTo>
                    <a:cubicBezTo>
                      <a:pt x="2524493" y="599440"/>
                      <a:pt x="2493525" y="598170"/>
                      <a:pt x="2474676" y="588010"/>
                    </a:cubicBezTo>
                    <a:cubicBezTo>
                      <a:pt x="2454480" y="577850"/>
                      <a:pt x="2435631" y="556260"/>
                      <a:pt x="2427552" y="535940"/>
                    </a:cubicBezTo>
                    <a:cubicBezTo>
                      <a:pt x="2419474" y="515620"/>
                      <a:pt x="2414088" y="477520"/>
                      <a:pt x="2428899" y="468630"/>
                    </a:cubicBezTo>
                    <a:cubicBezTo>
                      <a:pt x="2453134" y="453390"/>
                      <a:pt x="2613355" y="518160"/>
                      <a:pt x="2621433" y="543560"/>
                    </a:cubicBezTo>
                    <a:cubicBezTo>
                      <a:pt x="2625472" y="556260"/>
                      <a:pt x="2606623" y="570230"/>
                      <a:pt x="2593159" y="580390"/>
                    </a:cubicBezTo>
                    <a:cubicBezTo>
                      <a:pt x="2577002" y="591820"/>
                      <a:pt x="2546035" y="601980"/>
                      <a:pt x="2525839" y="603250"/>
                    </a:cubicBezTo>
                    <a:cubicBezTo>
                      <a:pt x="2509682" y="604520"/>
                      <a:pt x="2493525" y="600710"/>
                      <a:pt x="2480062" y="591820"/>
                    </a:cubicBezTo>
                    <a:cubicBezTo>
                      <a:pt x="2462559" y="581660"/>
                      <a:pt x="2441016" y="560070"/>
                      <a:pt x="2432938" y="539750"/>
                    </a:cubicBezTo>
                    <a:cubicBezTo>
                      <a:pt x="2424859" y="519430"/>
                      <a:pt x="2424859" y="497840"/>
                      <a:pt x="2434284" y="472440"/>
                    </a:cubicBezTo>
                    <a:cubicBezTo>
                      <a:pt x="2450441" y="429260"/>
                      <a:pt x="2506989" y="353060"/>
                      <a:pt x="2560845" y="316230"/>
                    </a:cubicBezTo>
                    <a:cubicBezTo>
                      <a:pt x="2616048" y="279400"/>
                      <a:pt x="2734530" y="233680"/>
                      <a:pt x="2764151" y="254000"/>
                    </a:cubicBezTo>
                    <a:cubicBezTo>
                      <a:pt x="2787040" y="270510"/>
                      <a:pt x="2772230" y="337820"/>
                      <a:pt x="2765498" y="377190"/>
                    </a:cubicBezTo>
                    <a:cubicBezTo>
                      <a:pt x="2758766" y="416560"/>
                      <a:pt x="2745302" y="463550"/>
                      <a:pt x="2727799" y="492760"/>
                    </a:cubicBezTo>
                    <a:cubicBezTo>
                      <a:pt x="2714335" y="514350"/>
                      <a:pt x="2696831" y="532130"/>
                      <a:pt x="2679328" y="542290"/>
                    </a:cubicBezTo>
                    <a:cubicBezTo>
                      <a:pt x="2664518" y="549910"/>
                      <a:pt x="2648361" y="552450"/>
                      <a:pt x="2632204" y="552450"/>
                    </a:cubicBezTo>
                    <a:cubicBezTo>
                      <a:pt x="2616048" y="552450"/>
                      <a:pt x="2599891" y="549910"/>
                      <a:pt x="2585081" y="541020"/>
                    </a:cubicBezTo>
                    <a:cubicBezTo>
                      <a:pt x="2567577" y="530860"/>
                      <a:pt x="2547381" y="506730"/>
                      <a:pt x="2539303" y="488950"/>
                    </a:cubicBezTo>
                    <a:cubicBezTo>
                      <a:pt x="2532571" y="474980"/>
                      <a:pt x="2532571" y="463550"/>
                      <a:pt x="2535264" y="444500"/>
                    </a:cubicBezTo>
                    <a:cubicBezTo>
                      <a:pt x="2540649" y="405130"/>
                      <a:pt x="2578348" y="316230"/>
                      <a:pt x="2603930" y="274320"/>
                    </a:cubicBezTo>
                    <a:cubicBezTo>
                      <a:pt x="2621433" y="246380"/>
                      <a:pt x="2636243" y="223520"/>
                      <a:pt x="2659132" y="210820"/>
                    </a:cubicBezTo>
                    <a:cubicBezTo>
                      <a:pt x="2679328" y="199390"/>
                      <a:pt x="2707602" y="195580"/>
                      <a:pt x="2729145" y="199390"/>
                    </a:cubicBezTo>
                    <a:cubicBezTo>
                      <a:pt x="2750687" y="203200"/>
                      <a:pt x="2776269" y="219710"/>
                      <a:pt x="2789733" y="234950"/>
                    </a:cubicBezTo>
                    <a:cubicBezTo>
                      <a:pt x="2800504" y="246380"/>
                      <a:pt x="2805890" y="262890"/>
                      <a:pt x="2808582" y="276860"/>
                    </a:cubicBezTo>
                    <a:cubicBezTo>
                      <a:pt x="2811275" y="290830"/>
                      <a:pt x="2811275" y="307340"/>
                      <a:pt x="2804543" y="321310"/>
                    </a:cubicBezTo>
                    <a:cubicBezTo>
                      <a:pt x="2796465" y="339090"/>
                      <a:pt x="2762805" y="374650"/>
                      <a:pt x="2760112" y="373380"/>
                    </a:cubicBezTo>
                    <a:cubicBezTo>
                      <a:pt x="2756073" y="370840"/>
                      <a:pt x="2799158" y="280670"/>
                      <a:pt x="2801850" y="281940"/>
                    </a:cubicBezTo>
                    <a:cubicBezTo>
                      <a:pt x="2805890" y="283210"/>
                      <a:pt x="2789733" y="360680"/>
                      <a:pt x="2776269" y="393700"/>
                    </a:cubicBezTo>
                    <a:cubicBezTo>
                      <a:pt x="2765498" y="422910"/>
                      <a:pt x="2750687" y="452120"/>
                      <a:pt x="2731838" y="473710"/>
                    </a:cubicBezTo>
                    <a:cubicBezTo>
                      <a:pt x="2715681" y="492760"/>
                      <a:pt x="2698178" y="510540"/>
                      <a:pt x="2676635" y="518160"/>
                    </a:cubicBezTo>
                    <a:cubicBezTo>
                      <a:pt x="2655093" y="525780"/>
                      <a:pt x="2626819" y="527050"/>
                      <a:pt x="2605276" y="519430"/>
                    </a:cubicBezTo>
                    <a:cubicBezTo>
                      <a:pt x="2585081" y="511810"/>
                      <a:pt x="2562192" y="492760"/>
                      <a:pt x="2551421" y="476250"/>
                    </a:cubicBezTo>
                    <a:cubicBezTo>
                      <a:pt x="2541996" y="463550"/>
                      <a:pt x="2539303" y="447040"/>
                      <a:pt x="2539303" y="433070"/>
                    </a:cubicBezTo>
                    <a:cubicBezTo>
                      <a:pt x="2539303" y="417830"/>
                      <a:pt x="2540649" y="403860"/>
                      <a:pt x="2548728" y="388620"/>
                    </a:cubicBezTo>
                    <a:cubicBezTo>
                      <a:pt x="2559499" y="368300"/>
                      <a:pt x="2593159" y="349250"/>
                      <a:pt x="2607969" y="325120"/>
                    </a:cubicBezTo>
                    <a:cubicBezTo>
                      <a:pt x="2622780" y="300990"/>
                      <a:pt x="2624126" y="271780"/>
                      <a:pt x="2640283" y="246380"/>
                    </a:cubicBezTo>
                    <a:cubicBezTo>
                      <a:pt x="2659132" y="217170"/>
                      <a:pt x="2691446" y="175260"/>
                      <a:pt x="2719720" y="163830"/>
                    </a:cubicBezTo>
                    <a:cubicBezTo>
                      <a:pt x="2742609" y="154940"/>
                      <a:pt x="2772230" y="161290"/>
                      <a:pt x="2791079" y="167640"/>
                    </a:cubicBezTo>
                    <a:cubicBezTo>
                      <a:pt x="2807236" y="172720"/>
                      <a:pt x="2819353" y="182880"/>
                      <a:pt x="2828778" y="195580"/>
                    </a:cubicBezTo>
                    <a:cubicBezTo>
                      <a:pt x="2840896" y="210820"/>
                      <a:pt x="2850321" y="240030"/>
                      <a:pt x="2850321" y="259080"/>
                    </a:cubicBezTo>
                    <a:cubicBezTo>
                      <a:pt x="2850321" y="274320"/>
                      <a:pt x="2844935" y="289560"/>
                      <a:pt x="2836856" y="302260"/>
                    </a:cubicBezTo>
                    <a:cubicBezTo>
                      <a:pt x="2828778" y="314960"/>
                      <a:pt x="2807236" y="336550"/>
                      <a:pt x="2803197" y="334010"/>
                    </a:cubicBezTo>
                    <a:cubicBezTo>
                      <a:pt x="2796465" y="330200"/>
                      <a:pt x="2838203" y="218440"/>
                      <a:pt x="2843589" y="219710"/>
                    </a:cubicBezTo>
                    <a:cubicBezTo>
                      <a:pt x="2848974" y="220980"/>
                      <a:pt x="2850321" y="292100"/>
                      <a:pt x="2836856" y="332740"/>
                    </a:cubicBezTo>
                    <a:cubicBezTo>
                      <a:pt x="2818007" y="388620"/>
                      <a:pt x="2746648" y="488950"/>
                      <a:pt x="2711642" y="518160"/>
                    </a:cubicBezTo>
                    <a:cubicBezTo>
                      <a:pt x="2695485" y="532130"/>
                      <a:pt x="2683367" y="534670"/>
                      <a:pt x="2668557" y="538480"/>
                    </a:cubicBezTo>
                    <a:cubicBezTo>
                      <a:pt x="2653747" y="542290"/>
                      <a:pt x="2634897" y="542290"/>
                      <a:pt x="2620087" y="538480"/>
                    </a:cubicBezTo>
                    <a:cubicBezTo>
                      <a:pt x="2605276" y="534670"/>
                      <a:pt x="2589120" y="528320"/>
                      <a:pt x="2577002" y="516890"/>
                    </a:cubicBezTo>
                    <a:cubicBezTo>
                      <a:pt x="2562192" y="502920"/>
                      <a:pt x="2547381" y="476250"/>
                      <a:pt x="2544689" y="457200"/>
                    </a:cubicBezTo>
                    <a:cubicBezTo>
                      <a:pt x="2541996" y="441960"/>
                      <a:pt x="2544689" y="430530"/>
                      <a:pt x="2551421" y="412750"/>
                    </a:cubicBezTo>
                    <a:cubicBezTo>
                      <a:pt x="2562192" y="384810"/>
                      <a:pt x="2591812" y="330200"/>
                      <a:pt x="2613355" y="308610"/>
                    </a:cubicBezTo>
                    <a:cubicBezTo>
                      <a:pt x="2626819" y="295910"/>
                      <a:pt x="2637590" y="288290"/>
                      <a:pt x="2652400" y="283210"/>
                    </a:cubicBezTo>
                    <a:cubicBezTo>
                      <a:pt x="2667211" y="278130"/>
                      <a:pt x="2684714" y="276860"/>
                      <a:pt x="2700871" y="278130"/>
                    </a:cubicBezTo>
                    <a:cubicBezTo>
                      <a:pt x="2715681" y="279400"/>
                      <a:pt x="2733184" y="285750"/>
                      <a:pt x="2745302" y="293370"/>
                    </a:cubicBezTo>
                    <a:cubicBezTo>
                      <a:pt x="2758766" y="302260"/>
                      <a:pt x="2770883" y="313690"/>
                      <a:pt x="2777615" y="327660"/>
                    </a:cubicBezTo>
                    <a:cubicBezTo>
                      <a:pt x="2785694" y="345440"/>
                      <a:pt x="2789733" y="374650"/>
                      <a:pt x="2785694" y="393700"/>
                    </a:cubicBezTo>
                    <a:cubicBezTo>
                      <a:pt x="2783001" y="408940"/>
                      <a:pt x="2768190" y="435610"/>
                      <a:pt x="2764151" y="434340"/>
                    </a:cubicBezTo>
                    <a:cubicBezTo>
                      <a:pt x="2758766" y="433070"/>
                      <a:pt x="2765498" y="323850"/>
                      <a:pt x="2770883" y="323850"/>
                    </a:cubicBezTo>
                    <a:cubicBezTo>
                      <a:pt x="2776269" y="323850"/>
                      <a:pt x="2796465" y="391160"/>
                      <a:pt x="2792426" y="422910"/>
                    </a:cubicBezTo>
                    <a:cubicBezTo>
                      <a:pt x="2788386" y="455930"/>
                      <a:pt x="2764151" y="488950"/>
                      <a:pt x="2743955" y="516890"/>
                    </a:cubicBezTo>
                    <a:cubicBezTo>
                      <a:pt x="2725106" y="542290"/>
                      <a:pt x="2696831" y="558800"/>
                      <a:pt x="2677982" y="584200"/>
                    </a:cubicBezTo>
                    <a:cubicBezTo>
                      <a:pt x="2657786" y="610870"/>
                      <a:pt x="2655093" y="642620"/>
                      <a:pt x="2628165" y="676910"/>
                    </a:cubicBezTo>
                    <a:cubicBezTo>
                      <a:pt x="2583734" y="734060"/>
                      <a:pt x="2481408" y="820420"/>
                      <a:pt x="2407356" y="878840"/>
                    </a:cubicBezTo>
                    <a:cubicBezTo>
                      <a:pt x="2340036" y="930910"/>
                      <a:pt x="2259253" y="972820"/>
                      <a:pt x="2205397" y="1014730"/>
                    </a:cubicBezTo>
                    <a:cubicBezTo>
                      <a:pt x="2166351" y="1046480"/>
                      <a:pt x="2143462" y="1066800"/>
                      <a:pt x="2111149" y="1103630"/>
                    </a:cubicBezTo>
                    <a:cubicBezTo>
                      <a:pt x="2066718" y="1153160"/>
                      <a:pt x="2000744" y="1239520"/>
                      <a:pt x="1969777" y="1294130"/>
                    </a:cubicBezTo>
                    <a:cubicBezTo>
                      <a:pt x="1948235" y="1330960"/>
                      <a:pt x="1949582" y="1388110"/>
                      <a:pt x="1929385" y="1394460"/>
                    </a:cubicBezTo>
                    <a:cubicBezTo>
                      <a:pt x="1911882" y="1399540"/>
                      <a:pt x="1863412" y="1370330"/>
                      <a:pt x="1862066" y="1350010"/>
                    </a:cubicBezTo>
                    <a:cubicBezTo>
                      <a:pt x="1859373" y="1311910"/>
                      <a:pt x="2010169" y="1238250"/>
                      <a:pt x="2070757" y="1176020"/>
                    </a:cubicBezTo>
                    <a:cubicBezTo>
                      <a:pt x="2127306" y="1118870"/>
                      <a:pt x="2175776" y="1017270"/>
                      <a:pt x="2214822" y="993140"/>
                    </a:cubicBezTo>
                    <a:cubicBezTo>
                      <a:pt x="2232325" y="981710"/>
                      <a:pt x="2245789" y="981710"/>
                      <a:pt x="2260599" y="981710"/>
                    </a:cubicBezTo>
                    <a:cubicBezTo>
                      <a:pt x="2275409" y="981710"/>
                      <a:pt x="2292912" y="984250"/>
                      <a:pt x="2306376" y="990600"/>
                    </a:cubicBezTo>
                    <a:cubicBezTo>
                      <a:pt x="2319840" y="996950"/>
                      <a:pt x="2334651" y="1007110"/>
                      <a:pt x="2344076" y="1018540"/>
                    </a:cubicBezTo>
                    <a:cubicBezTo>
                      <a:pt x="2353500" y="1029970"/>
                      <a:pt x="2361579" y="1043940"/>
                      <a:pt x="2362925" y="1059180"/>
                    </a:cubicBezTo>
                    <a:cubicBezTo>
                      <a:pt x="2365618" y="1078230"/>
                      <a:pt x="2361579" y="1097280"/>
                      <a:pt x="2348115" y="1125220"/>
                    </a:cubicBezTo>
                    <a:cubicBezTo>
                      <a:pt x="2315801" y="1192530"/>
                      <a:pt x="2169044" y="1419860"/>
                      <a:pt x="2100378" y="1427480"/>
                    </a:cubicBezTo>
                    <a:cubicBezTo>
                      <a:pt x="2059986" y="1431290"/>
                      <a:pt x="1999398" y="1372870"/>
                      <a:pt x="1992666" y="1343660"/>
                    </a:cubicBezTo>
                    <a:cubicBezTo>
                      <a:pt x="1987281" y="1320800"/>
                      <a:pt x="2010169" y="1297940"/>
                      <a:pt x="2030365" y="1271270"/>
                    </a:cubicBezTo>
                    <a:cubicBezTo>
                      <a:pt x="2064025" y="1228090"/>
                      <a:pt x="2154234" y="1143000"/>
                      <a:pt x="2194625" y="1123950"/>
                    </a:cubicBezTo>
                    <a:cubicBezTo>
                      <a:pt x="2213475" y="1115060"/>
                      <a:pt x="2225593" y="1113790"/>
                      <a:pt x="2241749" y="1116330"/>
                    </a:cubicBezTo>
                    <a:cubicBezTo>
                      <a:pt x="2261945" y="1118870"/>
                      <a:pt x="2290220" y="1129030"/>
                      <a:pt x="2305030" y="1144270"/>
                    </a:cubicBezTo>
                    <a:cubicBezTo>
                      <a:pt x="2319840" y="1158240"/>
                      <a:pt x="2329265" y="1184910"/>
                      <a:pt x="2331958" y="1203960"/>
                    </a:cubicBezTo>
                    <a:cubicBezTo>
                      <a:pt x="2333304" y="1219200"/>
                      <a:pt x="2331958" y="1233170"/>
                      <a:pt x="2323880" y="1247140"/>
                    </a:cubicBezTo>
                    <a:cubicBezTo>
                      <a:pt x="2314455" y="1263650"/>
                      <a:pt x="2276756" y="1295400"/>
                      <a:pt x="2274063" y="1292860"/>
                    </a:cubicBezTo>
                    <a:cubicBezTo>
                      <a:pt x="2270024" y="1290320"/>
                      <a:pt x="2323880" y="1197610"/>
                      <a:pt x="2331958" y="1200150"/>
                    </a:cubicBezTo>
                    <a:cubicBezTo>
                      <a:pt x="2338690" y="1202690"/>
                      <a:pt x="2337344" y="1245870"/>
                      <a:pt x="2329265" y="1277620"/>
                    </a:cubicBezTo>
                    <a:cubicBezTo>
                      <a:pt x="2314455" y="1336040"/>
                      <a:pt x="2244442" y="1480820"/>
                      <a:pt x="2206743" y="1512570"/>
                    </a:cubicBezTo>
                    <a:cubicBezTo>
                      <a:pt x="2191933" y="1525270"/>
                      <a:pt x="2178469" y="1526540"/>
                      <a:pt x="2162312" y="1527810"/>
                    </a:cubicBezTo>
                    <a:cubicBezTo>
                      <a:pt x="2142116" y="1529080"/>
                      <a:pt x="2112495" y="1522730"/>
                      <a:pt x="2094992" y="1511300"/>
                    </a:cubicBezTo>
                    <a:cubicBezTo>
                      <a:pt x="2077489" y="1499870"/>
                      <a:pt x="2061332" y="1477010"/>
                      <a:pt x="2055947" y="1456690"/>
                    </a:cubicBezTo>
                    <a:cubicBezTo>
                      <a:pt x="2050561" y="1436370"/>
                      <a:pt x="2055947" y="1408430"/>
                      <a:pt x="2064025" y="1391920"/>
                    </a:cubicBezTo>
                    <a:cubicBezTo>
                      <a:pt x="2070757" y="1377950"/>
                      <a:pt x="2096339" y="1369060"/>
                      <a:pt x="2096339" y="1358900"/>
                    </a:cubicBezTo>
                    <a:cubicBezTo>
                      <a:pt x="2096339" y="1351280"/>
                      <a:pt x="2080182" y="1344930"/>
                      <a:pt x="2078836" y="1336040"/>
                    </a:cubicBezTo>
                    <a:cubicBezTo>
                      <a:pt x="2077489" y="1324610"/>
                      <a:pt x="2088260" y="1308100"/>
                      <a:pt x="2100378" y="1296670"/>
                    </a:cubicBezTo>
                    <a:cubicBezTo>
                      <a:pt x="2113842" y="1283970"/>
                      <a:pt x="2139423" y="1268730"/>
                      <a:pt x="2160966" y="1266190"/>
                    </a:cubicBezTo>
                    <a:cubicBezTo>
                      <a:pt x="2182508" y="1263650"/>
                      <a:pt x="2210782" y="1270000"/>
                      <a:pt x="2229632" y="1281430"/>
                    </a:cubicBezTo>
                    <a:cubicBezTo>
                      <a:pt x="2247135" y="1292860"/>
                      <a:pt x="2263292" y="1316990"/>
                      <a:pt x="2270024" y="1334770"/>
                    </a:cubicBezTo>
                    <a:cubicBezTo>
                      <a:pt x="2275409" y="1350010"/>
                      <a:pt x="2278102" y="1358900"/>
                      <a:pt x="2270024" y="1379220"/>
                    </a:cubicBezTo>
                    <a:cubicBezTo>
                      <a:pt x="2244442" y="1446530"/>
                      <a:pt x="1915922" y="1743710"/>
                      <a:pt x="1928039" y="1762760"/>
                    </a:cubicBezTo>
                    <a:cubicBezTo>
                      <a:pt x="1930732" y="1767840"/>
                      <a:pt x="1954967" y="1753870"/>
                      <a:pt x="1957660" y="1757680"/>
                    </a:cubicBezTo>
                    <a:cubicBezTo>
                      <a:pt x="1960353" y="1761490"/>
                      <a:pt x="1942850" y="1784350"/>
                      <a:pt x="1929385" y="1793240"/>
                    </a:cubicBezTo>
                    <a:cubicBezTo>
                      <a:pt x="1913229" y="1804670"/>
                      <a:pt x="1882262" y="1814830"/>
                      <a:pt x="1862066" y="1814830"/>
                    </a:cubicBezTo>
                    <a:cubicBezTo>
                      <a:pt x="1845909" y="1814830"/>
                      <a:pt x="1829752" y="1811020"/>
                      <a:pt x="1816288" y="1802130"/>
                    </a:cubicBezTo>
                    <a:cubicBezTo>
                      <a:pt x="1798785" y="1791970"/>
                      <a:pt x="1778589" y="1770380"/>
                      <a:pt x="1771857" y="1750060"/>
                    </a:cubicBezTo>
                    <a:cubicBezTo>
                      <a:pt x="1765125" y="1731010"/>
                      <a:pt x="1761086" y="1692910"/>
                      <a:pt x="1774550" y="1684020"/>
                    </a:cubicBezTo>
                    <a:cubicBezTo>
                      <a:pt x="1798785" y="1670050"/>
                      <a:pt x="1950928" y="1728470"/>
                      <a:pt x="1956313" y="1753870"/>
                    </a:cubicBezTo>
                    <a:cubicBezTo>
                      <a:pt x="1960353" y="1769110"/>
                      <a:pt x="1928039" y="1793240"/>
                      <a:pt x="1907843" y="1802130"/>
                    </a:cubicBezTo>
                    <a:cubicBezTo>
                      <a:pt x="1887647" y="1811020"/>
                      <a:pt x="1858026" y="1813560"/>
                      <a:pt x="1836484" y="1807210"/>
                    </a:cubicBezTo>
                    <a:cubicBezTo>
                      <a:pt x="1814942" y="1800860"/>
                      <a:pt x="1792053" y="1781810"/>
                      <a:pt x="1779935" y="1766570"/>
                    </a:cubicBezTo>
                    <a:cubicBezTo>
                      <a:pt x="1770511" y="1753870"/>
                      <a:pt x="1766472" y="1738630"/>
                      <a:pt x="1765125" y="1724660"/>
                    </a:cubicBezTo>
                    <a:cubicBezTo>
                      <a:pt x="1763779" y="1709420"/>
                      <a:pt x="1763779" y="1692910"/>
                      <a:pt x="1773204" y="1678940"/>
                    </a:cubicBezTo>
                    <a:cubicBezTo>
                      <a:pt x="1785321" y="1661160"/>
                      <a:pt x="1821674" y="1654810"/>
                      <a:pt x="1839177" y="1634490"/>
                    </a:cubicBezTo>
                    <a:cubicBezTo>
                      <a:pt x="1859373" y="1611630"/>
                      <a:pt x="1859373" y="1582420"/>
                      <a:pt x="1882262" y="1548130"/>
                    </a:cubicBezTo>
                    <a:cubicBezTo>
                      <a:pt x="1922653" y="1485900"/>
                      <a:pt x="2047868" y="1358900"/>
                      <a:pt x="2077489" y="1303020"/>
                    </a:cubicBezTo>
                    <a:cubicBezTo>
                      <a:pt x="2090953" y="1278890"/>
                      <a:pt x="2085568" y="1259840"/>
                      <a:pt x="2096339" y="1244600"/>
                    </a:cubicBezTo>
                    <a:cubicBezTo>
                      <a:pt x="2105763" y="1231900"/>
                      <a:pt x="2119228" y="1221740"/>
                      <a:pt x="2132691" y="1215390"/>
                    </a:cubicBezTo>
                    <a:cubicBezTo>
                      <a:pt x="2146155" y="1209040"/>
                      <a:pt x="2163658" y="1205230"/>
                      <a:pt x="2179815" y="1205230"/>
                    </a:cubicBezTo>
                    <a:cubicBezTo>
                      <a:pt x="2194625" y="1205230"/>
                      <a:pt x="2212129" y="1207770"/>
                      <a:pt x="2225593" y="1215390"/>
                    </a:cubicBezTo>
                    <a:cubicBezTo>
                      <a:pt x="2243096" y="1225550"/>
                      <a:pt x="2264638" y="1248410"/>
                      <a:pt x="2272717" y="1266190"/>
                    </a:cubicBezTo>
                    <a:cubicBezTo>
                      <a:pt x="2279449" y="1280160"/>
                      <a:pt x="2282141" y="1294130"/>
                      <a:pt x="2278102" y="1310640"/>
                    </a:cubicBezTo>
                    <a:cubicBezTo>
                      <a:pt x="2272717" y="1334770"/>
                      <a:pt x="2255213" y="1360170"/>
                      <a:pt x="2229632" y="1395730"/>
                    </a:cubicBezTo>
                    <a:cubicBezTo>
                      <a:pt x="2179815" y="1465580"/>
                      <a:pt x="1979202" y="1639570"/>
                      <a:pt x="1969777" y="1686560"/>
                    </a:cubicBezTo>
                    <a:cubicBezTo>
                      <a:pt x="1967085" y="1699260"/>
                      <a:pt x="1981895" y="1704340"/>
                      <a:pt x="1980549" y="1714500"/>
                    </a:cubicBezTo>
                    <a:cubicBezTo>
                      <a:pt x="1977856" y="1729740"/>
                      <a:pt x="1950928" y="1755140"/>
                      <a:pt x="1933425" y="1765300"/>
                    </a:cubicBezTo>
                    <a:cubicBezTo>
                      <a:pt x="1918614" y="1774190"/>
                      <a:pt x="1903804" y="1778000"/>
                      <a:pt x="1887647" y="1776730"/>
                    </a:cubicBezTo>
                    <a:cubicBezTo>
                      <a:pt x="1867451" y="1775460"/>
                      <a:pt x="1836484" y="1765300"/>
                      <a:pt x="1820327" y="1753870"/>
                    </a:cubicBezTo>
                    <a:cubicBezTo>
                      <a:pt x="1806863" y="1743710"/>
                      <a:pt x="1797439" y="1731010"/>
                      <a:pt x="1792053" y="1717040"/>
                    </a:cubicBezTo>
                    <a:cubicBezTo>
                      <a:pt x="1786667" y="1703070"/>
                      <a:pt x="1779935" y="1691640"/>
                      <a:pt x="1785321" y="1671320"/>
                    </a:cubicBezTo>
                    <a:cubicBezTo>
                      <a:pt x="1800131" y="1611630"/>
                      <a:pt x="1957660" y="1417320"/>
                      <a:pt x="2011516" y="1351280"/>
                    </a:cubicBezTo>
                    <a:cubicBezTo>
                      <a:pt x="2037097" y="1319530"/>
                      <a:pt x="2050561" y="1315720"/>
                      <a:pt x="2073450" y="1285240"/>
                    </a:cubicBezTo>
                    <a:cubicBezTo>
                      <a:pt x="2113842" y="1233170"/>
                      <a:pt x="2169044" y="1127760"/>
                      <a:pt x="2218861" y="1056640"/>
                    </a:cubicBezTo>
                    <a:cubicBezTo>
                      <a:pt x="2263292" y="991870"/>
                      <a:pt x="2327919" y="899160"/>
                      <a:pt x="2356193" y="877570"/>
                    </a:cubicBezTo>
                    <a:cubicBezTo>
                      <a:pt x="2365618" y="869950"/>
                      <a:pt x="2369657" y="869950"/>
                      <a:pt x="2379082" y="868680"/>
                    </a:cubicBezTo>
                    <a:cubicBezTo>
                      <a:pt x="2391200" y="866140"/>
                      <a:pt x="2411395" y="864870"/>
                      <a:pt x="2426206" y="867410"/>
                    </a:cubicBezTo>
                    <a:cubicBezTo>
                      <a:pt x="2441016" y="869950"/>
                      <a:pt x="2457173" y="878840"/>
                      <a:pt x="2469290" y="887730"/>
                    </a:cubicBezTo>
                    <a:cubicBezTo>
                      <a:pt x="2481408" y="896620"/>
                      <a:pt x="2492179" y="909320"/>
                      <a:pt x="2498911" y="923290"/>
                    </a:cubicBezTo>
                    <a:cubicBezTo>
                      <a:pt x="2505643" y="937260"/>
                      <a:pt x="2506989" y="953770"/>
                      <a:pt x="2505643" y="969010"/>
                    </a:cubicBezTo>
                    <a:cubicBezTo>
                      <a:pt x="2504297" y="982980"/>
                      <a:pt x="2498911" y="998220"/>
                      <a:pt x="2490833" y="1010920"/>
                    </a:cubicBezTo>
                    <a:cubicBezTo>
                      <a:pt x="2482754" y="1023620"/>
                      <a:pt x="2459865" y="1045210"/>
                      <a:pt x="2455827" y="1042670"/>
                    </a:cubicBezTo>
                    <a:cubicBezTo>
                      <a:pt x="2449095" y="1038860"/>
                      <a:pt x="2496218" y="923290"/>
                      <a:pt x="2498911" y="924560"/>
                    </a:cubicBezTo>
                    <a:cubicBezTo>
                      <a:pt x="2501604" y="925830"/>
                      <a:pt x="2490833" y="1009650"/>
                      <a:pt x="2466598" y="1064260"/>
                    </a:cubicBezTo>
                    <a:cubicBezTo>
                      <a:pt x="2426206" y="1154430"/>
                      <a:pt x="2299644" y="1336040"/>
                      <a:pt x="2237710" y="1397000"/>
                    </a:cubicBezTo>
                    <a:cubicBezTo>
                      <a:pt x="2208090" y="1426210"/>
                      <a:pt x="2182508" y="1443990"/>
                      <a:pt x="2158273" y="1450340"/>
                    </a:cubicBezTo>
                    <a:cubicBezTo>
                      <a:pt x="2140770" y="1455420"/>
                      <a:pt x="2125959" y="1452880"/>
                      <a:pt x="2109803" y="1447800"/>
                    </a:cubicBezTo>
                    <a:cubicBezTo>
                      <a:pt x="2090953" y="1441450"/>
                      <a:pt x="2065372" y="1422400"/>
                      <a:pt x="2053254" y="1405890"/>
                    </a:cubicBezTo>
                    <a:cubicBezTo>
                      <a:pt x="2043829" y="1393190"/>
                      <a:pt x="2041136" y="1377950"/>
                      <a:pt x="2039790" y="1362710"/>
                    </a:cubicBezTo>
                    <a:cubicBezTo>
                      <a:pt x="2038444" y="1347470"/>
                      <a:pt x="2038444" y="1338580"/>
                      <a:pt x="2047868" y="1316990"/>
                    </a:cubicBezTo>
                    <a:cubicBezTo>
                      <a:pt x="2081528" y="1239520"/>
                      <a:pt x="2313108" y="929640"/>
                      <a:pt x="2396585" y="838200"/>
                    </a:cubicBezTo>
                    <a:cubicBezTo>
                      <a:pt x="2434284" y="796290"/>
                      <a:pt x="2457173" y="759460"/>
                      <a:pt x="2490833" y="755650"/>
                    </a:cubicBezTo>
                    <a:cubicBezTo>
                      <a:pt x="2523146" y="753110"/>
                      <a:pt x="2579695" y="786130"/>
                      <a:pt x="2594505" y="815340"/>
                    </a:cubicBezTo>
                    <a:cubicBezTo>
                      <a:pt x="2610662" y="847090"/>
                      <a:pt x="2598544" y="891540"/>
                      <a:pt x="2577002" y="942340"/>
                    </a:cubicBezTo>
                    <a:cubicBezTo>
                      <a:pt x="2535264" y="1040130"/>
                      <a:pt x="2346768" y="1245870"/>
                      <a:pt x="2279449" y="1327150"/>
                    </a:cubicBezTo>
                    <a:cubicBezTo>
                      <a:pt x="2247135" y="1366520"/>
                      <a:pt x="2230978" y="1389380"/>
                      <a:pt x="2204050" y="1410970"/>
                    </a:cubicBezTo>
                    <a:cubicBezTo>
                      <a:pt x="2179815" y="1430020"/>
                      <a:pt x="2125959" y="1451610"/>
                      <a:pt x="2125959" y="1451610"/>
                    </a:cubicBezTo>
                    <a:cubicBezTo>
                      <a:pt x="2125959" y="1451610"/>
                      <a:pt x="2197318" y="1408430"/>
                      <a:pt x="2201357" y="1412240"/>
                    </a:cubicBezTo>
                    <a:cubicBezTo>
                      <a:pt x="2202704" y="1413510"/>
                      <a:pt x="2195972" y="1424940"/>
                      <a:pt x="2189240" y="1431290"/>
                    </a:cubicBezTo>
                    <a:cubicBezTo>
                      <a:pt x="2179815" y="1440180"/>
                      <a:pt x="2166351" y="1452880"/>
                      <a:pt x="2150194" y="1457960"/>
                    </a:cubicBezTo>
                    <a:cubicBezTo>
                      <a:pt x="2131345" y="1464310"/>
                      <a:pt x="2099031" y="1465580"/>
                      <a:pt x="2078836" y="1460500"/>
                    </a:cubicBezTo>
                    <a:cubicBezTo>
                      <a:pt x="2062679" y="1456690"/>
                      <a:pt x="2047868" y="1446530"/>
                      <a:pt x="2037097" y="1436370"/>
                    </a:cubicBezTo>
                    <a:cubicBezTo>
                      <a:pt x="2026326" y="1426210"/>
                      <a:pt x="2018248" y="1412240"/>
                      <a:pt x="2014209" y="1397000"/>
                    </a:cubicBezTo>
                    <a:cubicBezTo>
                      <a:pt x="2010169" y="1377950"/>
                      <a:pt x="2008823" y="1360170"/>
                      <a:pt x="2019594" y="1329690"/>
                    </a:cubicBezTo>
                    <a:cubicBezTo>
                      <a:pt x="2050561" y="1244600"/>
                      <a:pt x="2252521" y="994410"/>
                      <a:pt x="2338690" y="883920"/>
                    </a:cubicBezTo>
                    <a:cubicBezTo>
                      <a:pt x="2392546" y="815340"/>
                      <a:pt x="2430245" y="753110"/>
                      <a:pt x="2477369" y="721360"/>
                    </a:cubicBezTo>
                    <a:cubicBezTo>
                      <a:pt x="2509682" y="699770"/>
                      <a:pt x="2574309" y="690880"/>
                      <a:pt x="2574309" y="688340"/>
                    </a:cubicBezTo>
                    <a:cubicBezTo>
                      <a:pt x="2574309" y="687070"/>
                      <a:pt x="2533917" y="695960"/>
                      <a:pt x="2533917" y="694690"/>
                    </a:cubicBezTo>
                    <a:cubicBezTo>
                      <a:pt x="2533917" y="693420"/>
                      <a:pt x="2546035" y="688340"/>
                      <a:pt x="2555460" y="685800"/>
                    </a:cubicBezTo>
                    <a:cubicBezTo>
                      <a:pt x="2567577" y="683260"/>
                      <a:pt x="2587773" y="680720"/>
                      <a:pt x="2602584" y="683260"/>
                    </a:cubicBezTo>
                    <a:cubicBezTo>
                      <a:pt x="2617394" y="685800"/>
                      <a:pt x="2633551" y="692150"/>
                      <a:pt x="2645668" y="701040"/>
                    </a:cubicBezTo>
                    <a:cubicBezTo>
                      <a:pt x="2657786" y="709930"/>
                      <a:pt x="2669903" y="721360"/>
                      <a:pt x="2675289" y="735330"/>
                    </a:cubicBezTo>
                    <a:cubicBezTo>
                      <a:pt x="2682021" y="753110"/>
                      <a:pt x="2690099" y="770890"/>
                      <a:pt x="2679328" y="801370"/>
                    </a:cubicBezTo>
                    <a:cubicBezTo>
                      <a:pt x="2645668" y="899160"/>
                      <a:pt x="2342729" y="1172210"/>
                      <a:pt x="2202704" y="1348740"/>
                    </a:cubicBezTo>
                    <a:cubicBezTo>
                      <a:pt x="2078836" y="1504950"/>
                      <a:pt x="1975163" y="1673860"/>
                      <a:pt x="1874183" y="1802130"/>
                    </a:cubicBezTo>
                    <a:cubicBezTo>
                      <a:pt x="1794746" y="1902460"/>
                      <a:pt x="1707230" y="2009140"/>
                      <a:pt x="1650681" y="2061210"/>
                    </a:cubicBezTo>
                    <a:cubicBezTo>
                      <a:pt x="1622407" y="2087880"/>
                      <a:pt x="1598172" y="2090420"/>
                      <a:pt x="1579323" y="2113280"/>
                    </a:cubicBezTo>
                    <a:cubicBezTo>
                      <a:pt x="1557780" y="2139950"/>
                      <a:pt x="1557780" y="2178050"/>
                      <a:pt x="1536238" y="2218690"/>
                    </a:cubicBezTo>
                    <a:cubicBezTo>
                      <a:pt x="1501231" y="2283460"/>
                      <a:pt x="1421794" y="2376170"/>
                      <a:pt x="1373324" y="2458720"/>
                    </a:cubicBezTo>
                    <a:cubicBezTo>
                      <a:pt x="1326200" y="2538730"/>
                      <a:pt x="1296579" y="2661920"/>
                      <a:pt x="1248109" y="2705100"/>
                    </a:cubicBezTo>
                    <a:cubicBezTo>
                      <a:pt x="1219835" y="2730500"/>
                      <a:pt x="1180789" y="2739390"/>
                      <a:pt x="1153861" y="2740660"/>
                    </a:cubicBezTo>
                    <a:cubicBezTo>
                      <a:pt x="1133665" y="2741930"/>
                      <a:pt x="1110776" y="2738120"/>
                      <a:pt x="1098659" y="2726690"/>
                    </a:cubicBezTo>
                    <a:cubicBezTo>
                      <a:pt x="1086541" y="2715260"/>
                      <a:pt x="1078463" y="2691130"/>
                      <a:pt x="1079809" y="2675890"/>
                    </a:cubicBezTo>
                    <a:cubicBezTo>
                      <a:pt x="1081156" y="2664460"/>
                      <a:pt x="1089234" y="2651760"/>
                      <a:pt x="1097313" y="2644140"/>
                    </a:cubicBezTo>
                    <a:cubicBezTo>
                      <a:pt x="1106737" y="2636520"/>
                      <a:pt x="1118855" y="2627630"/>
                      <a:pt x="1132319" y="2627630"/>
                    </a:cubicBezTo>
                    <a:cubicBezTo>
                      <a:pt x="1148476" y="2627630"/>
                      <a:pt x="1174057" y="2636520"/>
                      <a:pt x="1184828" y="2647950"/>
                    </a:cubicBezTo>
                    <a:cubicBezTo>
                      <a:pt x="1195600" y="2660650"/>
                      <a:pt x="1202331" y="2684780"/>
                      <a:pt x="1198292" y="2700020"/>
                    </a:cubicBezTo>
                    <a:cubicBezTo>
                      <a:pt x="1194253" y="2715260"/>
                      <a:pt x="1175404" y="2734310"/>
                      <a:pt x="1159247" y="2739390"/>
                    </a:cubicBezTo>
                    <a:cubicBezTo>
                      <a:pt x="1143090" y="2744470"/>
                      <a:pt x="1117509" y="2738120"/>
                      <a:pt x="1104045" y="2730500"/>
                    </a:cubicBezTo>
                    <a:cubicBezTo>
                      <a:pt x="1093273" y="2724150"/>
                      <a:pt x="1085195" y="2712720"/>
                      <a:pt x="1081156" y="2701290"/>
                    </a:cubicBezTo>
                    <a:cubicBezTo>
                      <a:pt x="1077117" y="2689860"/>
                      <a:pt x="1079809" y="2675890"/>
                      <a:pt x="1083849" y="2664460"/>
                    </a:cubicBezTo>
                    <a:cubicBezTo>
                      <a:pt x="1087888" y="2654300"/>
                      <a:pt x="1106737" y="2646680"/>
                      <a:pt x="1108084" y="2636520"/>
                    </a:cubicBezTo>
                    <a:cubicBezTo>
                      <a:pt x="1109430" y="2626360"/>
                      <a:pt x="1089234" y="2620010"/>
                      <a:pt x="1089234" y="2600960"/>
                    </a:cubicBezTo>
                    <a:cubicBezTo>
                      <a:pt x="1090581" y="2522220"/>
                      <a:pt x="1316775" y="2164080"/>
                      <a:pt x="1435258" y="2002790"/>
                    </a:cubicBezTo>
                    <a:cubicBezTo>
                      <a:pt x="1525467" y="1878330"/>
                      <a:pt x="1617022" y="1812290"/>
                      <a:pt x="1711269" y="1696720"/>
                    </a:cubicBezTo>
                    <a:cubicBezTo>
                      <a:pt x="1823020" y="1558290"/>
                      <a:pt x="1926693" y="1381760"/>
                      <a:pt x="2055947" y="1223010"/>
                    </a:cubicBezTo>
                    <a:cubicBezTo>
                      <a:pt x="2197318" y="1047750"/>
                      <a:pt x="2439670" y="745490"/>
                      <a:pt x="2533917" y="694690"/>
                    </a:cubicBezTo>
                    <a:cubicBezTo>
                      <a:pt x="2563538" y="679450"/>
                      <a:pt x="2582388" y="680720"/>
                      <a:pt x="2602584" y="683260"/>
                    </a:cubicBezTo>
                    <a:cubicBezTo>
                      <a:pt x="2618740" y="684530"/>
                      <a:pt x="2633551" y="692150"/>
                      <a:pt x="2645668" y="701040"/>
                    </a:cubicBezTo>
                    <a:cubicBezTo>
                      <a:pt x="2657786" y="709930"/>
                      <a:pt x="2669903" y="721360"/>
                      <a:pt x="2675289" y="735330"/>
                    </a:cubicBezTo>
                    <a:cubicBezTo>
                      <a:pt x="2682021" y="753110"/>
                      <a:pt x="2688753" y="777240"/>
                      <a:pt x="2679328" y="801370"/>
                    </a:cubicBezTo>
                    <a:cubicBezTo>
                      <a:pt x="2663171" y="844550"/>
                      <a:pt x="2585081" y="887730"/>
                      <a:pt x="2528532" y="956310"/>
                    </a:cubicBezTo>
                    <a:cubicBezTo>
                      <a:pt x="2434284" y="1069340"/>
                      <a:pt x="2263292" y="1366520"/>
                      <a:pt x="2189240" y="1431290"/>
                    </a:cubicBezTo>
                    <a:cubicBezTo>
                      <a:pt x="2163658" y="1452880"/>
                      <a:pt x="2146155" y="1460500"/>
                      <a:pt x="2125959" y="1464310"/>
                    </a:cubicBezTo>
                    <a:cubicBezTo>
                      <a:pt x="2109803" y="1468120"/>
                      <a:pt x="2093646" y="1465580"/>
                      <a:pt x="2078836" y="1460500"/>
                    </a:cubicBezTo>
                    <a:cubicBezTo>
                      <a:pt x="2064025" y="1455420"/>
                      <a:pt x="2047868" y="1449070"/>
                      <a:pt x="2037097" y="1436370"/>
                    </a:cubicBezTo>
                    <a:cubicBezTo>
                      <a:pt x="2023633" y="1421130"/>
                      <a:pt x="2011516" y="1393190"/>
                      <a:pt x="2010169" y="1374140"/>
                    </a:cubicBezTo>
                    <a:cubicBezTo>
                      <a:pt x="2008823" y="1358900"/>
                      <a:pt x="2010169" y="1350010"/>
                      <a:pt x="2019594" y="1329690"/>
                    </a:cubicBezTo>
                    <a:cubicBezTo>
                      <a:pt x="2053254" y="1261110"/>
                      <a:pt x="2272717" y="1007110"/>
                      <a:pt x="2345422" y="928370"/>
                    </a:cubicBezTo>
                    <a:cubicBezTo>
                      <a:pt x="2379082" y="892810"/>
                      <a:pt x="2395239" y="854710"/>
                      <a:pt x="2423513" y="854710"/>
                    </a:cubicBezTo>
                    <a:cubicBezTo>
                      <a:pt x="2458519" y="854710"/>
                      <a:pt x="2537957" y="911860"/>
                      <a:pt x="2543342" y="963930"/>
                    </a:cubicBezTo>
                    <a:cubicBezTo>
                      <a:pt x="2554113" y="1060450"/>
                      <a:pt x="2291566" y="1351280"/>
                      <a:pt x="2220207" y="1414780"/>
                    </a:cubicBezTo>
                    <a:cubicBezTo>
                      <a:pt x="2194625" y="1437640"/>
                      <a:pt x="2178469" y="1445260"/>
                      <a:pt x="2158273" y="1450340"/>
                    </a:cubicBezTo>
                    <a:cubicBezTo>
                      <a:pt x="2142116" y="1454150"/>
                      <a:pt x="2125959" y="1452880"/>
                      <a:pt x="2109803" y="1447800"/>
                    </a:cubicBezTo>
                    <a:cubicBezTo>
                      <a:pt x="2090953" y="1441450"/>
                      <a:pt x="2065372" y="1422400"/>
                      <a:pt x="2053254" y="1405890"/>
                    </a:cubicBezTo>
                    <a:cubicBezTo>
                      <a:pt x="2043829" y="1393190"/>
                      <a:pt x="2041136" y="1377950"/>
                      <a:pt x="2039790" y="1362710"/>
                    </a:cubicBezTo>
                    <a:cubicBezTo>
                      <a:pt x="2038444" y="1347470"/>
                      <a:pt x="2039790" y="1337310"/>
                      <a:pt x="2047868" y="1316990"/>
                    </a:cubicBezTo>
                    <a:cubicBezTo>
                      <a:pt x="2069411" y="1263650"/>
                      <a:pt x="2174430" y="1097280"/>
                      <a:pt x="2230978" y="1049020"/>
                    </a:cubicBezTo>
                    <a:cubicBezTo>
                      <a:pt x="2261945" y="1022350"/>
                      <a:pt x="2298298" y="1029970"/>
                      <a:pt x="2318494" y="1005840"/>
                    </a:cubicBezTo>
                    <a:cubicBezTo>
                      <a:pt x="2342729" y="976630"/>
                      <a:pt x="2331958" y="897890"/>
                      <a:pt x="2356193" y="877570"/>
                    </a:cubicBezTo>
                    <a:cubicBezTo>
                      <a:pt x="2373696" y="863600"/>
                      <a:pt x="2406010" y="864870"/>
                      <a:pt x="2426206" y="867410"/>
                    </a:cubicBezTo>
                    <a:cubicBezTo>
                      <a:pt x="2442362" y="869950"/>
                      <a:pt x="2457173" y="878840"/>
                      <a:pt x="2469290" y="887730"/>
                    </a:cubicBezTo>
                    <a:cubicBezTo>
                      <a:pt x="2481408" y="896620"/>
                      <a:pt x="2493525" y="908050"/>
                      <a:pt x="2498911" y="923290"/>
                    </a:cubicBezTo>
                    <a:cubicBezTo>
                      <a:pt x="2505643" y="941070"/>
                      <a:pt x="2509682" y="966470"/>
                      <a:pt x="2501604" y="990600"/>
                    </a:cubicBezTo>
                    <a:cubicBezTo>
                      <a:pt x="2489486" y="1024890"/>
                      <a:pt x="2439670" y="1056640"/>
                      <a:pt x="2407356" y="1103630"/>
                    </a:cubicBezTo>
                    <a:cubicBezTo>
                      <a:pt x="2362925" y="1168400"/>
                      <a:pt x="2329265" y="1259840"/>
                      <a:pt x="2270024" y="1350010"/>
                    </a:cubicBezTo>
                    <a:cubicBezTo>
                      <a:pt x="2189240" y="1470660"/>
                      <a:pt x="2014209" y="1703070"/>
                      <a:pt x="1953621" y="1752600"/>
                    </a:cubicBezTo>
                    <a:cubicBezTo>
                      <a:pt x="1936117" y="1767840"/>
                      <a:pt x="1926693" y="1770380"/>
                      <a:pt x="1911882" y="1774190"/>
                    </a:cubicBezTo>
                    <a:cubicBezTo>
                      <a:pt x="1897072" y="1778000"/>
                      <a:pt x="1878222" y="1778000"/>
                      <a:pt x="1863412" y="1774190"/>
                    </a:cubicBezTo>
                    <a:cubicBezTo>
                      <a:pt x="1848602" y="1770380"/>
                      <a:pt x="1832445" y="1762760"/>
                      <a:pt x="1820327" y="1753870"/>
                    </a:cubicBezTo>
                    <a:cubicBezTo>
                      <a:pt x="1808210" y="1743710"/>
                      <a:pt x="1797439" y="1732280"/>
                      <a:pt x="1792053" y="1717040"/>
                    </a:cubicBezTo>
                    <a:cubicBezTo>
                      <a:pt x="1785321" y="1699260"/>
                      <a:pt x="1783975" y="1673860"/>
                      <a:pt x="1792053" y="1649730"/>
                    </a:cubicBezTo>
                    <a:cubicBezTo>
                      <a:pt x="1802824" y="1616710"/>
                      <a:pt x="1833791" y="1584960"/>
                      <a:pt x="1867451" y="1539240"/>
                    </a:cubicBezTo>
                    <a:cubicBezTo>
                      <a:pt x="1928039" y="1459230"/>
                      <a:pt x="2074796" y="1249680"/>
                      <a:pt x="2132691" y="1215390"/>
                    </a:cubicBezTo>
                    <a:cubicBezTo>
                      <a:pt x="2151541" y="1203960"/>
                      <a:pt x="2163658" y="1205230"/>
                      <a:pt x="2179815" y="1205230"/>
                    </a:cubicBezTo>
                    <a:cubicBezTo>
                      <a:pt x="2194625" y="1205230"/>
                      <a:pt x="2212129" y="1209040"/>
                      <a:pt x="2225593" y="1215390"/>
                    </a:cubicBezTo>
                    <a:cubicBezTo>
                      <a:pt x="2239057" y="1221740"/>
                      <a:pt x="2252521" y="1234440"/>
                      <a:pt x="2260599" y="1245870"/>
                    </a:cubicBezTo>
                    <a:cubicBezTo>
                      <a:pt x="2270024" y="1258570"/>
                      <a:pt x="2276756" y="1272540"/>
                      <a:pt x="2278102" y="1287780"/>
                    </a:cubicBezTo>
                    <a:cubicBezTo>
                      <a:pt x="2279449" y="1306830"/>
                      <a:pt x="2270024" y="1328420"/>
                      <a:pt x="2257906" y="1355090"/>
                    </a:cubicBezTo>
                    <a:cubicBezTo>
                      <a:pt x="2237710" y="1398270"/>
                      <a:pt x="2195972" y="1456690"/>
                      <a:pt x="2151541" y="1516380"/>
                    </a:cubicBezTo>
                    <a:cubicBezTo>
                      <a:pt x="2092300" y="1596390"/>
                      <a:pt x="1985934" y="1750060"/>
                      <a:pt x="1928039" y="1789430"/>
                    </a:cubicBezTo>
                    <a:cubicBezTo>
                      <a:pt x="1902458" y="1807210"/>
                      <a:pt x="1880915" y="1811020"/>
                      <a:pt x="1860719" y="1811020"/>
                    </a:cubicBezTo>
                    <a:cubicBezTo>
                      <a:pt x="1844563" y="1811020"/>
                      <a:pt x="1828406" y="1807210"/>
                      <a:pt x="1814942" y="1798320"/>
                    </a:cubicBezTo>
                    <a:cubicBezTo>
                      <a:pt x="1797439" y="1788160"/>
                      <a:pt x="1777243" y="1766570"/>
                      <a:pt x="1770511" y="1746250"/>
                    </a:cubicBezTo>
                    <a:cubicBezTo>
                      <a:pt x="1763779" y="1725930"/>
                      <a:pt x="1758393" y="1687830"/>
                      <a:pt x="1773204" y="1678940"/>
                    </a:cubicBezTo>
                    <a:cubicBezTo>
                      <a:pt x="1797439" y="1664970"/>
                      <a:pt x="1952274" y="1731010"/>
                      <a:pt x="1957660" y="1757680"/>
                    </a:cubicBezTo>
                    <a:cubicBezTo>
                      <a:pt x="1960353" y="1772920"/>
                      <a:pt x="1926693" y="1795780"/>
                      <a:pt x="1909190" y="1804670"/>
                    </a:cubicBezTo>
                    <a:cubicBezTo>
                      <a:pt x="1894379" y="1812290"/>
                      <a:pt x="1878222" y="1816100"/>
                      <a:pt x="1862066" y="1814830"/>
                    </a:cubicBezTo>
                    <a:cubicBezTo>
                      <a:pt x="1841870" y="1813560"/>
                      <a:pt x="1813595" y="1802130"/>
                      <a:pt x="1797439" y="1788160"/>
                    </a:cubicBezTo>
                    <a:cubicBezTo>
                      <a:pt x="1781282" y="1774190"/>
                      <a:pt x="1769164" y="1747520"/>
                      <a:pt x="1766472" y="1728470"/>
                    </a:cubicBezTo>
                    <a:cubicBezTo>
                      <a:pt x="1763779" y="1713230"/>
                      <a:pt x="1765125" y="1704340"/>
                      <a:pt x="1774550" y="1684020"/>
                    </a:cubicBezTo>
                    <a:cubicBezTo>
                      <a:pt x="1806863" y="1616710"/>
                      <a:pt x="2042483" y="1348740"/>
                      <a:pt x="2100378" y="1296670"/>
                    </a:cubicBezTo>
                    <a:cubicBezTo>
                      <a:pt x="2117881" y="1281430"/>
                      <a:pt x="2123266" y="1276350"/>
                      <a:pt x="2138077" y="1271270"/>
                    </a:cubicBezTo>
                    <a:cubicBezTo>
                      <a:pt x="2156926" y="1264920"/>
                      <a:pt x="2187894" y="1263650"/>
                      <a:pt x="2208090" y="1271270"/>
                    </a:cubicBezTo>
                    <a:cubicBezTo>
                      <a:pt x="2228285" y="1278890"/>
                      <a:pt x="2249828" y="1297940"/>
                      <a:pt x="2260599" y="1314450"/>
                    </a:cubicBezTo>
                    <a:cubicBezTo>
                      <a:pt x="2268677" y="1327150"/>
                      <a:pt x="2271370" y="1339850"/>
                      <a:pt x="2272717" y="1356360"/>
                    </a:cubicBezTo>
                    <a:cubicBezTo>
                      <a:pt x="2274063" y="1380490"/>
                      <a:pt x="2270024" y="1417320"/>
                      <a:pt x="2259253" y="1443990"/>
                    </a:cubicBezTo>
                    <a:cubicBezTo>
                      <a:pt x="2248481" y="1469390"/>
                      <a:pt x="2225593" y="1498600"/>
                      <a:pt x="2206743" y="1512570"/>
                    </a:cubicBezTo>
                    <a:cubicBezTo>
                      <a:pt x="2193279" y="1522730"/>
                      <a:pt x="2178469" y="1526540"/>
                      <a:pt x="2162312" y="1527810"/>
                    </a:cubicBezTo>
                    <a:cubicBezTo>
                      <a:pt x="2142116" y="1529080"/>
                      <a:pt x="2112495" y="1522730"/>
                      <a:pt x="2094992" y="1511300"/>
                    </a:cubicBezTo>
                    <a:cubicBezTo>
                      <a:pt x="2077489" y="1499870"/>
                      <a:pt x="2061332" y="1477010"/>
                      <a:pt x="2055947" y="1456690"/>
                    </a:cubicBezTo>
                    <a:cubicBezTo>
                      <a:pt x="2050561" y="1436370"/>
                      <a:pt x="2054600" y="1416050"/>
                      <a:pt x="2064025" y="1391920"/>
                    </a:cubicBezTo>
                    <a:cubicBezTo>
                      <a:pt x="2077489" y="1352550"/>
                      <a:pt x="2131345" y="1296670"/>
                      <a:pt x="2152887" y="1249680"/>
                    </a:cubicBezTo>
                    <a:cubicBezTo>
                      <a:pt x="2173083" y="1207770"/>
                      <a:pt x="2169044" y="1143000"/>
                      <a:pt x="2194625" y="1123950"/>
                    </a:cubicBezTo>
                    <a:cubicBezTo>
                      <a:pt x="2212129" y="1111250"/>
                      <a:pt x="2245789" y="1115060"/>
                      <a:pt x="2264638" y="1120140"/>
                    </a:cubicBezTo>
                    <a:cubicBezTo>
                      <a:pt x="2280795" y="1123950"/>
                      <a:pt x="2294259" y="1134110"/>
                      <a:pt x="2305030" y="1144270"/>
                    </a:cubicBezTo>
                    <a:cubicBezTo>
                      <a:pt x="2315801" y="1154430"/>
                      <a:pt x="2323880" y="1168400"/>
                      <a:pt x="2327919" y="1182370"/>
                    </a:cubicBezTo>
                    <a:cubicBezTo>
                      <a:pt x="2331958" y="1196340"/>
                      <a:pt x="2333304" y="1211580"/>
                      <a:pt x="2330612" y="1225550"/>
                    </a:cubicBezTo>
                    <a:cubicBezTo>
                      <a:pt x="2327919" y="1239520"/>
                      <a:pt x="2322533" y="1248410"/>
                      <a:pt x="2310416" y="1266190"/>
                    </a:cubicBezTo>
                    <a:cubicBezTo>
                      <a:pt x="2278102" y="1310640"/>
                      <a:pt x="2158273" y="1436370"/>
                      <a:pt x="2097685" y="1471930"/>
                    </a:cubicBezTo>
                    <a:cubicBezTo>
                      <a:pt x="2064025" y="1492250"/>
                      <a:pt x="2035751" y="1502410"/>
                      <a:pt x="2006130" y="1501140"/>
                    </a:cubicBezTo>
                    <a:cubicBezTo>
                      <a:pt x="1976509" y="1499870"/>
                      <a:pt x="1933425" y="1487170"/>
                      <a:pt x="1921307" y="1463040"/>
                    </a:cubicBezTo>
                    <a:cubicBezTo>
                      <a:pt x="1903804" y="1428750"/>
                      <a:pt x="1929385" y="1353820"/>
                      <a:pt x="1960353" y="1292860"/>
                    </a:cubicBezTo>
                    <a:cubicBezTo>
                      <a:pt x="2006130" y="1202690"/>
                      <a:pt x="2159619" y="1027430"/>
                      <a:pt x="2214822" y="993140"/>
                    </a:cubicBezTo>
                    <a:cubicBezTo>
                      <a:pt x="2233671" y="981710"/>
                      <a:pt x="2245789" y="981710"/>
                      <a:pt x="2260599" y="981710"/>
                    </a:cubicBezTo>
                    <a:cubicBezTo>
                      <a:pt x="2275409" y="981710"/>
                      <a:pt x="2292912" y="984250"/>
                      <a:pt x="2306376" y="990600"/>
                    </a:cubicBezTo>
                    <a:cubicBezTo>
                      <a:pt x="2319840" y="996950"/>
                      <a:pt x="2334651" y="1007110"/>
                      <a:pt x="2344076" y="1018540"/>
                    </a:cubicBezTo>
                    <a:cubicBezTo>
                      <a:pt x="2353500" y="1029970"/>
                      <a:pt x="2361579" y="1043940"/>
                      <a:pt x="2362925" y="1059180"/>
                    </a:cubicBezTo>
                    <a:cubicBezTo>
                      <a:pt x="2365618" y="1078230"/>
                      <a:pt x="2361579" y="1098550"/>
                      <a:pt x="2348115" y="1125220"/>
                    </a:cubicBezTo>
                    <a:cubicBezTo>
                      <a:pt x="2318494" y="1184910"/>
                      <a:pt x="2204050" y="1311910"/>
                      <a:pt x="2135384" y="1376680"/>
                    </a:cubicBezTo>
                    <a:cubicBezTo>
                      <a:pt x="2082875" y="1424940"/>
                      <a:pt x="2033058" y="1463040"/>
                      <a:pt x="1981895" y="1489710"/>
                    </a:cubicBezTo>
                    <a:cubicBezTo>
                      <a:pt x="1937464" y="1512570"/>
                      <a:pt x="1891686" y="1541780"/>
                      <a:pt x="1849948" y="1536700"/>
                    </a:cubicBezTo>
                    <a:cubicBezTo>
                      <a:pt x="1805517" y="1531620"/>
                      <a:pt x="1740890" y="1488440"/>
                      <a:pt x="1723387" y="1451610"/>
                    </a:cubicBezTo>
                    <a:cubicBezTo>
                      <a:pt x="1707230" y="1417320"/>
                      <a:pt x="1731465" y="1363980"/>
                      <a:pt x="1740890" y="1325880"/>
                    </a:cubicBezTo>
                    <a:cubicBezTo>
                      <a:pt x="1748969" y="1292860"/>
                      <a:pt x="1754354" y="1272540"/>
                      <a:pt x="1773204" y="1236980"/>
                    </a:cubicBezTo>
                    <a:cubicBezTo>
                      <a:pt x="1805517" y="1176020"/>
                      <a:pt x="1886301" y="1070610"/>
                      <a:pt x="1944196" y="1003300"/>
                    </a:cubicBezTo>
                    <a:cubicBezTo>
                      <a:pt x="1994013" y="946150"/>
                      <a:pt x="2035751" y="908050"/>
                      <a:pt x="2096339" y="855980"/>
                    </a:cubicBezTo>
                    <a:cubicBezTo>
                      <a:pt x="2174430" y="789940"/>
                      <a:pt x="2318494" y="694690"/>
                      <a:pt x="2383121" y="643890"/>
                    </a:cubicBezTo>
                    <a:cubicBezTo>
                      <a:pt x="2418127" y="615950"/>
                      <a:pt x="2438323" y="604520"/>
                      <a:pt x="2461212" y="577850"/>
                    </a:cubicBezTo>
                    <a:cubicBezTo>
                      <a:pt x="2485447" y="549910"/>
                      <a:pt x="2494872" y="502920"/>
                      <a:pt x="2521800" y="477520"/>
                    </a:cubicBezTo>
                    <a:cubicBezTo>
                      <a:pt x="2546035" y="453390"/>
                      <a:pt x="2595852" y="452120"/>
                      <a:pt x="2612008" y="425450"/>
                    </a:cubicBezTo>
                    <a:cubicBezTo>
                      <a:pt x="2629512" y="397510"/>
                      <a:pt x="2603930" y="328930"/>
                      <a:pt x="2613355" y="308610"/>
                    </a:cubicBezTo>
                    <a:cubicBezTo>
                      <a:pt x="2617394" y="299720"/>
                      <a:pt x="2622780" y="298450"/>
                      <a:pt x="2630858" y="293370"/>
                    </a:cubicBezTo>
                    <a:cubicBezTo>
                      <a:pt x="2641629" y="287020"/>
                      <a:pt x="2660479" y="279400"/>
                      <a:pt x="2676635" y="278130"/>
                    </a:cubicBezTo>
                    <a:cubicBezTo>
                      <a:pt x="2691446" y="276860"/>
                      <a:pt x="2708949" y="278130"/>
                      <a:pt x="2723759" y="283210"/>
                    </a:cubicBezTo>
                    <a:cubicBezTo>
                      <a:pt x="2738570" y="288290"/>
                      <a:pt x="2753380" y="297180"/>
                      <a:pt x="2764151" y="308610"/>
                    </a:cubicBezTo>
                    <a:cubicBezTo>
                      <a:pt x="2774922" y="320040"/>
                      <a:pt x="2783001" y="334010"/>
                      <a:pt x="2785694" y="349250"/>
                    </a:cubicBezTo>
                    <a:cubicBezTo>
                      <a:pt x="2789733" y="368300"/>
                      <a:pt x="2785694" y="391160"/>
                      <a:pt x="2777615" y="415290"/>
                    </a:cubicBezTo>
                    <a:cubicBezTo>
                      <a:pt x="2765498" y="447040"/>
                      <a:pt x="2738570" y="497840"/>
                      <a:pt x="2711642" y="518160"/>
                    </a:cubicBezTo>
                    <a:cubicBezTo>
                      <a:pt x="2691446" y="533400"/>
                      <a:pt x="2664518" y="539750"/>
                      <a:pt x="2644322" y="541020"/>
                    </a:cubicBezTo>
                    <a:cubicBezTo>
                      <a:pt x="2626819" y="542290"/>
                      <a:pt x="2612008" y="538480"/>
                      <a:pt x="2597198" y="529590"/>
                    </a:cubicBezTo>
                    <a:cubicBezTo>
                      <a:pt x="2579695" y="519430"/>
                      <a:pt x="2558152" y="497840"/>
                      <a:pt x="2550074" y="480060"/>
                    </a:cubicBezTo>
                    <a:cubicBezTo>
                      <a:pt x="2543342" y="466090"/>
                      <a:pt x="2540649" y="450850"/>
                      <a:pt x="2544689" y="434340"/>
                    </a:cubicBezTo>
                    <a:cubicBezTo>
                      <a:pt x="2550074" y="411480"/>
                      <a:pt x="2570270" y="381000"/>
                      <a:pt x="2589120" y="358140"/>
                    </a:cubicBezTo>
                    <a:cubicBezTo>
                      <a:pt x="2609316" y="335280"/>
                      <a:pt x="2644322" y="325120"/>
                      <a:pt x="2661825" y="298450"/>
                    </a:cubicBezTo>
                    <a:cubicBezTo>
                      <a:pt x="2683367" y="266700"/>
                      <a:pt x="2677982" y="194310"/>
                      <a:pt x="2698178" y="173990"/>
                    </a:cubicBezTo>
                    <a:cubicBezTo>
                      <a:pt x="2710295" y="161290"/>
                      <a:pt x="2727799" y="161290"/>
                      <a:pt x="2743955" y="160020"/>
                    </a:cubicBezTo>
                    <a:cubicBezTo>
                      <a:pt x="2758766" y="158750"/>
                      <a:pt x="2776269" y="160020"/>
                      <a:pt x="2791079" y="167640"/>
                    </a:cubicBezTo>
                    <a:cubicBezTo>
                      <a:pt x="2808582" y="176530"/>
                      <a:pt x="2831471" y="195580"/>
                      <a:pt x="2840896" y="214630"/>
                    </a:cubicBezTo>
                    <a:cubicBezTo>
                      <a:pt x="2850321" y="233680"/>
                      <a:pt x="2853013" y="260350"/>
                      <a:pt x="2846281" y="280670"/>
                    </a:cubicBezTo>
                    <a:cubicBezTo>
                      <a:pt x="2839549" y="300990"/>
                      <a:pt x="2813968" y="313690"/>
                      <a:pt x="2803197" y="334010"/>
                    </a:cubicBezTo>
                    <a:cubicBezTo>
                      <a:pt x="2792426" y="355600"/>
                      <a:pt x="2793772" y="382270"/>
                      <a:pt x="2781654" y="406400"/>
                    </a:cubicBezTo>
                    <a:cubicBezTo>
                      <a:pt x="2766844" y="434340"/>
                      <a:pt x="2739916" y="471170"/>
                      <a:pt x="2715681" y="491490"/>
                    </a:cubicBezTo>
                    <a:cubicBezTo>
                      <a:pt x="2696831" y="508000"/>
                      <a:pt x="2673943" y="520700"/>
                      <a:pt x="2653747" y="524510"/>
                    </a:cubicBezTo>
                    <a:cubicBezTo>
                      <a:pt x="2637590" y="528320"/>
                      <a:pt x="2621433" y="525780"/>
                      <a:pt x="2605276" y="519430"/>
                    </a:cubicBezTo>
                    <a:cubicBezTo>
                      <a:pt x="2586427" y="511810"/>
                      <a:pt x="2562192" y="494030"/>
                      <a:pt x="2551421" y="476250"/>
                    </a:cubicBezTo>
                    <a:cubicBezTo>
                      <a:pt x="2540649" y="458470"/>
                      <a:pt x="2533917" y="433070"/>
                      <a:pt x="2540649" y="410210"/>
                    </a:cubicBezTo>
                    <a:cubicBezTo>
                      <a:pt x="2548728" y="378460"/>
                      <a:pt x="2602584" y="346710"/>
                      <a:pt x="2622780" y="312420"/>
                    </a:cubicBezTo>
                    <a:cubicBezTo>
                      <a:pt x="2641629" y="280670"/>
                      <a:pt x="2637590" y="228600"/>
                      <a:pt x="2659132" y="210820"/>
                    </a:cubicBezTo>
                    <a:cubicBezTo>
                      <a:pt x="2676635" y="196850"/>
                      <a:pt x="2708949" y="196850"/>
                      <a:pt x="2729145" y="199390"/>
                    </a:cubicBezTo>
                    <a:cubicBezTo>
                      <a:pt x="2745302" y="201930"/>
                      <a:pt x="2760112" y="209550"/>
                      <a:pt x="2772230" y="218440"/>
                    </a:cubicBezTo>
                    <a:cubicBezTo>
                      <a:pt x="2784347" y="227330"/>
                      <a:pt x="2796465" y="240030"/>
                      <a:pt x="2801850" y="255270"/>
                    </a:cubicBezTo>
                    <a:cubicBezTo>
                      <a:pt x="2808582" y="273050"/>
                      <a:pt x="2811275" y="300990"/>
                      <a:pt x="2804543" y="321310"/>
                    </a:cubicBezTo>
                    <a:cubicBezTo>
                      <a:pt x="2796465" y="344170"/>
                      <a:pt x="2762805" y="360680"/>
                      <a:pt x="2750687" y="386080"/>
                    </a:cubicBezTo>
                    <a:cubicBezTo>
                      <a:pt x="2735877" y="415290"/>
                      <a:pt x="2739916" y="467360"/>
                      <a:pt x="2727799" y="492760"/>
                    </a:cubicBezTo>
                    <a:cubicBezTo>
                      <a:pt x="2719720" y="509270"/>
                      <a:pt x="2711642" y="519430"/>
                      <a:pt x="2699524" y="529590"/>
                    </a:cubicBezTo>
                    <a:cubicBezTo>
                      <a:pt x="2687407" y="538480"/>
                      <a:pt x="2671250" y="546100"/>
                      <a:pt x="2656440" y="549910"/>
                    </a:cubicBezTo>
                    <a:cubicBezTo>
                      <a:pt x="2641629" y="553720"/>
                      <a:pt x="2622780" y="552450"/>
                      <a:pt x="2607969" y="548640"/>
                    </a:cubicBezTo>
                    <a:cubicBezTo>
                      <a:pt x="2593159" y="544830"/>
                      <a:pt x="2577002" y="537210"/>
                      <a:pt x="2566231" y="527050"/>
                    </a:cubicBezTo>
                    <a:cubicBezTo>
                      <a:pt x="2554113" y="516890"/>
                      <a:pt x="2544689" y="504190"/>
                      <a:pt x="2539303" y="488950"/>
                    </a:cubicBezTo>
                    <a:cubicBezTo>
                      <a:pt x="2532571" y="471170"/>
                      <a:pt x="2533917" y="447040"/>
                      <a:pt x="2536610" y="424180"/>
                    </a:cubicBezTo>
                    <a:cubicBezTo>
                      <a:pt x="2539303" y="400050"/>
                      <a:pt x="2547381" y="372110"/>
                      <a:pt x="2556806" y="347980"/>
                    </a:cubicBezTo>
                    <a:cubicBezTo>
                      <a:pt x="2566231" y="323850"/>
                      <a:pt x="2587773" y="276860"/>
                      <a:pt x="2595852" y="278130"/>
                    </a:cubicBezTo>
                    <a:cubicBezTo>
                      <a:pt x="2603930" y="279400"/>
                      <a:pt x="2587773" y="339090"/>
                      <a:pt x="2605276" y="358140"/>
                    </a:cubicBezTo>
                    <a:cubicBezTo>
                      <a:pt x="2626819" y="382270"/>
                      <a:pt x="2722413" y="372110"/>
                      <a:pt x="2733184" y="394970"/>
                    </a:cubicBezTo>
                    <a:cubicBezTo>
                      <a:pt x="2742609" y="414020"/>
                      <a:pt x="2710295" y="448310"/>
                      <a:pt x="2690099" y="476250"/>
                    </a:cubicBezTo>
                    <a:cubicBezTo>
                      <a:pt x="2665864" y="510540"/>
                      <a:pt x="2621433" y="560070"/>
                      <a:pt x="2593159" y="580390"/>
                    </a:cubicBezTo>
                    <a:cubicBezTo>
                      <a:pt x="2577002" y="591820"/>
                      <a:pt x="2566231" y="598170"/>
                      <a:pt x="2550074" y="600710"/>
                    </a:cubicBezTo>
                    <a:cubicBezTo>
                      <a:pt x="2529878" y="603250"/>
                      <a:pt x="2498911" y="599440"/>
                      <a:pt x="2480062" y="591820"/>
                    </a:cubicBezTo>
                    <a:cubicBezTo>
                      <a:pt x="2463905" y="585470"/>
                      <a:pt x="2453134" y="572770"/>
                      <a:pt x="2443709" y="560070"/>
                    </a:cubicBezTo>
                    <a:cubicBezTo>
                      <a:pt x="2435631" y="547370"/>
                      <a:pt x="2428899" y="532130"/>
                      <a:pt x="2427552" y="518160"/>
                    </a:cubicBezTo>
                    <a:cubicBezTo>
                      <a:pt x="2426206" y="502920"/>
                      <a:pt x="2422167" y="478790"/>
                      <a:pt x="2434284" y="472440"/>
                    </a:cubicBezTo>
                    <a:cubicBezTo>
                      <a:pt x="2457173" y="459740"/>
                      <a:pt x="2609316" y="514350"/>
                      <a:pt x="2616048" y="539750"/>
                    </a:cubicBezTo>
                    <a:cubicBezTo>
                      <a:pt x="2620087" y="554990"/>
                      <a:pt x="2585081" y="579120"/>
                      <a:pt x="2567577" y="589280"/>
                    </a:cubicBezTo>
                    <a:cubicBezTo>
                      <a:pt x="2552767" y="596900"/>
                      <a:pt x="2536610" y="599440"/>
                      <a:pt x="2520453" y="599440"/>
                    </a:cubicBezTo>
                    <a:cubicBezTo>
                      <a:pt x="2505643" y="599440"/>
                      <a:pt x="2488140" y="596900"/>
                      <a:pt x="2474676" y="588010"/>
                    </a:cubicBezTo>
                    <a:cubicBezTo>
                      <a:pt x="2457173" y="577850"/>
                      <a:pt x="2435631" y="556260"/>
                      <a:pt x="2427552" y="535940"/>
                    </a:cubicBezTo>
                    <a:cubicBezTo>
                      <a:pt x="2419474" y="515620"/>
                      <a:pt x="2419474" y="490220"/>
                      <a:pt x="2428899" y="468630"/>
                    </a:cubicBezTo>
                    <a:cubicBezTo>
                      <a:pt x="2441016" y="441960"/>
                      <a:pt x="2486793" y="424180"/>
                      <a:pt x="2512375" y="394970"/>
                    </a:cubicBezTo>
                    <a:cubicBezTo>
                      <a:pt x="2541996" y="360680"/>
                      <a:pt x="2564884" y="285750"/>
                      <a:pt x="2593159" y="273050"/>
                    </a:cubicBezTo>
                    <a:cubicBezTo>
                      <a:pt x="2607969" y="265430"/>
                      <a:pt x="2625472" y="271780"/>
                      <a:pt x="2640283" y="278130"/>
                    </a:cubicBezTo>
                    <a:cubicBezTo>
                      <a:pt x="2659132" y="285750"/>
                      <a:pt x="2684714" y="304800"/>
                      <a:pt x="2695485" y="321310"/>
                    </a:cubicBezTo>
                    <a:cubicBezTo>
                      <a:pt x="2704910" y="334010"/>
                      <a:pt x="2707602" y="350520"/>
                      <a:pt x="2707602" y="364490"/>
                    </a:cubicBezTo>
                    <a:cubicBezTo>
                      <a:pt x="2707602" y="379730"/>
                      <a:pt x="2708949" y="391160"/>
                      <a:pt x="2696831" y="408940"/>
                    </a:cubicBezTo>
                    <a:cubicBezTo>
                      <a:pt x="2668557" y="450850"/>
                      <a:pt x="2562192" y="524510"/>
                      <a:pt x="2470637" y="580390"/>
                    </a:cubicBezTo>
                    <a:cubicBezTo>
                      <a:pt x="2348115" y="655320"/>
                      <a:pt x="2129998" y="758190"/>
                      <a:pt x="2012862" y="801370"/>
                    </a:cubicBezTo>
                    <a:cubicBezTo>
                      <a:pt x="1944196" y="826770"/>
                      <a:pt x="1880915" y="844550"/>
                      <a:pt x="1841870" y="845820"/>
                    </a:cubicBezTo>
                    <a:cubicBezTo>
                      <a:pt x="1821674" y="845820"/>
                      <a:pt x="1808210" y="842010"/>
                      <a:pt x="1794746" y="835660"/>
                    </a:cubicBezTo>
                    <a:cubicBezTo>
                      <a:pt x="1781282" y="829310"/>
                      <a:pt x="1767818" y="819150"/>
                      <a:pt x="1758393" y="805180"/>
                    </a:cubicBezTo>
                    <a:cubicBezTo>
                      <a:pt x="1747622" y="788670"/>
                      <a:pt x="1738197" y="760730"/>
                      <a:pt x="1740890" y="739140"/>
                    </a:cubicBezTo>
                    <a:cubicBezTo>
                      <a:pt x="1743583" y="718820"/>
                      <a:pt x="1757047" y="698500"/>
                      <a:pt x="1774550" y="679450"/>
                    </a:cubicBezTo>
                    <a:cubicBezTo>
                      <a:pt x="1798785" y="652780"/>
                      <a:pt x="1845909" y="621030"/>
                      <a:pt x="1886301" y="600710"/>
                    </a:cubicBezTo>
                    <a:cubicBezTo>
                      <a:pt x="1928039" y="580390"/>
                      <a:pt x="2000744" y="539750"/>
                      <a:pt x="2020941" y="556260"/>
                    </a:cubicBezTo>
                    <a:cubicBezTo>
                      <a:pt x="2045176" y="575310"/>
                      <a:pt x="2012862" y="731520"/>
                      <a:pt x="1994013" y="737870"/>
                    </a:cubicBezTo>
                    <a:cubicBezTo>
                      <a:pt x="1984588" y="740410"/>
                      <a:pt x="1967085" y="718820"/>
                      <a:pt x="1959006" y="707390"/>
                    </a:cubicBezTo>
                    <a:cubicBezTo>
                      <a:pt x="1949582" y="694690"/>
                      <a:pt x="1942850" y="680720"/>
                      <a:pt x="1941503" y="665480"/>
                    </a:cubicBezTo>
                    <a:cubicBezTo>
                      <a:pt x="1940157" y="646430"/>
                      <a:pt x="1948235" y="615950"/>
                      <a:pt x="1959006" y="599440"/>
                    </a:cubicBezTo>
                    <a:cubicBezTo>
                      <a:pt x="1968431" y="585470"/>
                      <a:pt x="1981895" y="576580"/>
                      <a:pt x="1995359" y="570230"/>
                    </a:cubicBezTo>
                    <a:cubicBezTo>
                      <a:pt x="2008823" y="563880"/>
                      <a:pt x="2026326" y="560070"/>
                      <a:pt x="2042483" y="560070"/>
                    </a:cubicBezTo>
                    <a:cubicBezTo>
                      <a:pt x="2057293" y="560070"/>
                      <a:pt x="2076143" y="558800"/>
                      <a:pt x="2088260" y="570230"/>
                    </a:cubicBezTo>
                    <a:cubicBezTo>
                      <a:pt x="2108456" y="589280"/>
                      <a:pt x="2132691" y="692150"/>
                      <a:pt x="2123266" y="695960"/>
                    </a:cubicBezTo>
                    <a:cubicBezTo>
                      <a:pt x="2113842" y="701040"/>
                      <a:pt x="2016901" y="617220"/>
                      <a:pt x="2023633" y="582930"/>
                    </a:cubicBezTo>
                    <a:cubicBezTo>
                      <a:pt x="2031712" y="542290"/>
                      <a:pt x="2148848" y="521970"/>
                      <a:pt x="2218861" y="474980"/>
                    </a:cubicBezTo>
                    <a:cubicBezTo>
                      <a:pt x="2313108" y="412750"/>
                      <a:pt x="2471983" y="260350"/>
                      <a:pt x="2532571" y="232410"/>
                    </a:cubicBezTo>
                    <a:cubicBezTo>
                      <a:pt x="2554113" y="222250"/>
                      <a:pt x="2563538" y="220980"/>
                      <a:pt x="2579695" y="222250"/>
                    </a:cubicBezTo>
                    <a:cubicBezTo>
                      <a:pt x="2599891" y="223520"/>
                      <a:pt x="2629512" y="234950"/>
                      <a:pt x="2645668" y="247650"/>
                    </a:cubicBezTo>
                    <a:cubicBezTo>
                      <a:pt x="2659132" y="257810"/>
                      <a:pt x="2667211" y="271780"/>
                      <a:pt x="2672596" y="285750"/>
                    </a:cubicBezTo>
                    <a:cubicBezTo>
                      <a:pt x="2677982" y="299720"/>
                      <a:pt x="2680675" y="312420"/>
                      <a:pt x="2676635" y="331470"/>
                    </a:cubicBezTo>
                    <a:cubicBezTo>
                      <a:pt x="2667211" y="370840"/>
                      <a:pt x="2603930" y="454660"/>
                      <a:pt x="2568924" y="502920"/>
                    </a:cubicBezTo>
                    <a:cubicBezTo>
                      <a:pt x="2540649" y="541020"/>
                      <a:pt x="2512375" y="579120"/>
                      <a:pt x="2486793" y="598170"/>
                    </a:cubicBezTo>
                    <a:cubicBezTo>
                      <a:pt x="2470637" y="609600"/>
                      <a:pt x="2459865" y="615950"/>
                      <a:pt x="2442362" y="617220"/>
                    </a:cubicBezTo>
                    <a:cubicBezTo>
                      <a:pt x="2422167" y="619760"/>
                      <a:pt x="2391200" y="615950"/>
                      <a:pt x="2372350" y="604520"/>
                    </a:cubicBezTo>
                    <a:cubicBezTo>
                      <a:pt x="2353500" y="593090"/>
                      <a:pt x="2334651" y="571500"/>
                      <a:pt x="2327919" y="551180"/>
                    </a:cubicBezTo>
                    <a:cubicBezTo>
                      <a:pt x="2321187" y="530860"/>
                      <a:pt x="2318494" y="508000"/>
                      <a:pt x="2331958" y="483870"/>
                    </a:cubicBezTo>
                    <a:cubicBezTo>
                      <a:pt x="2357540" y="436880"/>
                      <a:pt x="2476022" y="359410"/>
                      <a:pt x="2536610" y="320040"/>
                    </a:cubicBezTo>
                    <a:cubicBezTo>
                      <a:pt x="2579695" y="292100"/>
                      <a:pt x="2640283" y="289560"/>
                      <a:pt x="2655093" y="261620"/>
                    </a:cubicBezTo>
                    <a:cubicBezTo>
                      <a:pt x="2667211" y="238760"/>
                      <a:pt x="2630858" y="194310"/>
                      <a:pt x="2644322" y="179070"/>
                    </a:cubicBezTo>
                    <a:cubicBezTo>
                      <a:pt x="2659132" y="162560"/>
                      <a:pt x="2739916" y="158750"/>
                      <a:pt x="2750687" y="173990"/>
                    </a:cubicBezTo>
                    <a:cubicBezTo>
                      <a:pt x="2764151" y="193040"/>
                      <a:pt x="2704910" y="276860"/>
                      <a:pt x="2676635" y="313690"/>
                    </a:cubicBezTo>
                    <a:cubicBezTo>
                      <a:pt x="2655093" y="342900"/>
                      <a:pt x="2628165" y="359410"/>
                      <a:pt x="2603930" y="381000"/>
                    </a:cubicBezTo>
                    <a:cubicBezTo>
                      <a:pt x="2579695" y="402590"/>
                      <a:pt x="2558152" y="427990"/>
                      <a:pt x="2532571" y="445770"/>
                    </a:cubicBezTo>
                    <a:cubicBezTo>
                      <a:pt x="2506989" y="462280"/>
                      <a:pt x="2480062" y="471170"/>
                      <a:pt x="2450441" y="483870"/>
                    </a:cubicBezTo>
                    <a:cubicBezTo>
                      <a:pt x="2416781" y="499110"/>
                      <a:pt x="2377735" y="521970"/>
                      <a:pt x="2342729" y="530860"/>
                    </a:cubicBezTo>
                    <a:cubicBezTo>
                      <a:pt x="2313108" y="538480"/>
                      <a:pt x="2288873" y="532130"/>
                      <a:pt x="2255213" y="541020"/>
                    </a:cubicBezTo>
                    <a:cubicBezTo>
                      <a:pt x="2202704" y="556260"/>
                      <a:pt x="2124613" y="582930"/>
                      <a:pt x="2061332" y="629920"/>
                    </a:cubicBezTo>
                    <a:cubicBezTo>
                      <a:pt x="1975163" y="693420"/>
                      <a:pt x="1862066" y="843280"/>
                      <a:pt x="1808210" y="913130"/>
                    </a:cubicBezTo>
                    <a:cubicBezTo>
                      <a:pt x="1779936" y="949960"/>
                      <a:pt x="1779936" y="969010"/>
                      <a:pt x="1748969" y="1003300"/>
                    </a:cubicBezTo>
                    <a:cubicBezTo>
                      <a:pt x="1695113" y="1062990"/>
                      <a:pt x="1568551" y="1144270"/>
                      <a:pt x="1486421" y="1219200"/>
                    </a:cubicBezTo>
                    <a:cubicBezTo>
                      <a:pt x="1406984" y="1291590"/>
                      <a:pt x="1320814" y="1421130"/>
                      <a:pt x="1262919" y="1446530"/>
                    </a:cubicBezTo>
                    <a:cubicBezTo>
                      <a:pt x="1235991" y="1459230"/>
                      <a:pt x="1211756" y="1455420"/>
                      <a:pt x="1191560" y="1450340"/>
                    </a:cubicBezTo>
                    <a:cubicBezTo>
                      <a:pt x="1175404" y="1446530"/>
                      <a:pt x="1160593" y="1437640"/>
                      <a:pt x="1149822" y="1427480"/>
                    </a:cubicBezTo>
                    <a:cubicBezTo>
                      <a:pt x="1139051" y="1417320"/>
                      <a:pt x="1128280" y="1403350"/>
                      <a:pt x="1124241" y="1388110"/>
                    </a:cubicBezTo>
                    <a:cubicBezTo>
                      <a:pt x="1118855" y="1369060"/>
                      <a:pt x="1117509" y="1347470"/>
                      <a:pt x="1129626" y="1320800"/>
                    </a:cubicBezTo>
                    <a:cubicBezTo>
                      <a:pt x="1153861" y="1263650"/>
                      <a:pt x="1269651" y="1154430"/>
                      <a:pt x="1335625" y="1087120"/>
                    </a:cubicBezTo>
                    <a:cubicBezTo>
                      <a:pt x="1390827" y="1031240"/>
                      <a:pt x="1437951" y="990600"/>
                      <a:pt x="1495846" y="943610"/>
                    </a:cubicBezTo>
                    <a:cubicBezTo>
                      <a:pt x="1557780" y="892810"/>
                      <a:pt x="1654721" y="815340"/>
                      <a:pt x="1699152" y="792480"/>
                    </a:cubicBezTo>
                    <a:cubicBezTo>
                      <a:pt x="1718001" y="782320"/>
                      <a:pt x="1728772" y="778510"/>
                      <a:pt x="1743583" y="777240"/>
                    </a:cubicBezTo>
                    <a:cubicBezTo>
                      <a:pt x="1758393" y="775970"/>
                      <a:pt x="1775896" y="778510"/>
                      <a:pt x="1790707" y="783590"/>
                    </a:cubicBezTo>
                    <a:cubicBezTo>
                      <a:pt x="1805517" y="788670"/>
                      <a:pt x="1818981" y="797560"/>
                      <a:pt x="1829752" y="808990"/>
                    </a:cubicBezTo>
                    <a:cubicBezTo>
                      <a:pt x="1839177" y="819150"/>
                      <a:pt x="1847255" y="834390"/>
                      <a:pt x="1851294" y="848360"/>
                    </a:cubicBezTo>
                    <a:cubicBezTo>
                      <a:pt x="1855334" y="862330"/>
                      <a:pt x="1858026" y="872490"/>
                      <a:pt x="1851294" y="892810"/>
                    </a:cubicBezTo>
                    <a:cubicBezTo>
                      <a:pt x="1825713" y="963930"/>
                      <a:pt x="1587401" y="1268730"/>
                      <a:pt x="1509310" y="1316990"/>
                    </a:cubicBezTo>
                    <a:cubicBezTo>
                      <a:pt x="1482382" y="1334770"/>
                      <a:pt x="1462186" y="1336040"/>
                      <a:pt x="1440644" y="1333500"/>
                    </a:cubicBezTo>
                    <a:cubicBezTo>
                      <a:pt x="1419101" y="1330960"/>
                      <a:pt x="1392173" y="1316990"/>
                      <a:pt x="1377363" y="1303020"/>
                    </a:cubicBezTo>
                    <a:cubicBezTo>
                      <a:pt x="1365245" y="1291590"/>
                      <a:pt x="1357167" y="1278890"/>
                      <a:pt x="1354474" y="1263650"/>
                    </a:cubicBezTo>
                    <a:cubicBezTo>
                      <a:pt x="1350435" y="1244600"/>
                      <a:pt x="1354474" y="1219200"/>
                      <a:pt x="1362553" y="1197610"/>
                    </a:cubicBezTo>
                    <a:cubicBezTo>
                      <a:pt x="1371977" y="1174750"/>
                      <a:pt x="1382749" y="1162050"/>
                      <a:pt x="1408330" y="1131570"/>
                    </a:cubicBezTo>
                    <a:cubicBezTo>
                      <a:pt x="1476996" y="1049020"/>
                      <a:pt x="1744929" y="749300"/>
                      <a:pt x="1831099" y="703580"/>
                    </a:cubicBezTo>
                    <a:cubicBezTo>
                      <a:pt x="1860719" y="688340"/>
                      <a:pt x="1879569" y="688340"/>
                      <a:pt x="1899765" y="689610"/>
                    </a:cubicBezTo>
                    <a:cubicBezTo>
                      <a:pt x="1915922" y="690880"/>
                      <a:pt x="1932078" y="698500"/>
                      <a:pt x="1944196" y="707390"/>
                    </a:cubicBezTo>
                    <a:cubicBezTo>
                      <a:pt x="1956313" y="716280"/>
                      <a:pt x="1968431" y="728980"/>
                      <a:pt x="1975163" y="741680"/>
                    </a:cubicBezTo>
                    <a:cubicBezTo>
                      <a:pt x="1981895" y="754380"/>
                      <a:pt x="1984588" y="770890"/>
                      <a:pt x="1984588" y="784860"/>
                    </a:cubicBezTo>
                    <a:cubicBezTo>
                      <a:pt x="1984588" y="798830"/>
                      <a:pt x="1983241" y="807720"/>
                      <a:pt x="1972470" y="828040"/>
                    </a:cubicBezTo>
                    <a:cubicBezTo>
                      <a:pt x="1932078" y="908050"/>
                      <a:pt x="1629139" y="1294130"/>
                      <a:pt x="1556434" y="1347470"/>
                    </a:cubicBezTo>
                    <a:cubicBezTo>
                      <a:pt x="1537584" y="1361440"/>
                      <a:pt x="1526813" y="1362710"/>
                      <a:pt x="1512003" y="1365250"/>
                    </a:cubicBezTo>
                    <a:cubicBezTo>
                      <a:pt x="1497192" y="1367790"/>
                      <a:pt x="1479689" y="1366520"/>
                      <a:pt x="1464879" y="1361440"/>
                    </a:cubicBezTo>
                    <a:cubicBezTo>
                      <a:pt x="1450068" y="1356360"/>
                      <a:pt x="1435258" y="1347470"/>
                      <a:pt x="1424487" y="1337310"/>
                    </a:cubicBezTo>
                    <a:cubicBezTo>
                      <a:pt x="1413716" y="1327150"/>
                      <a:pt x="1404291" y="1313180"/>
                      <a:pt x="1400252" y="1297940"/>
                    </a:cubicBezTo>
                    <a:cubicBezTo>
                      <a:pt x="1396213" y="1278890"/>
                      <a:pt x="1401598" y="1231900"/>
                      <a:pt x="1405637" y="1231900"/>
                    </a:cubicBezTo>
                    <a:cubicBezTo>
                      <a:pt x="1409677" y="1231900"/>
                      <a:pt x="1419101" y="1323340"/>
                      <a:pt x="1427180" y="1323340"/>
                    </a:cubicBezTo>
                    <a:cubicBezTo>
                      <a:pt x="1439297" y="1323340"/>
                      <a:pt x="1432565" y="1196340"/>
                      <a:pt x="1468918" y="1125220"/>
                    </a:cubicBezTo>
                    <a:cubicBezTo>
                      <a:pt x="1524120" y="1017270"/>
                      <a:pt x="1691073" y="862330"/>
                      <a:pt x="1785321" y="769620"/>
                    </a:cubicBezTo>
                    <a:cubicBezTo>
                      <a:pt x="1852641" y="703580"/>
                      <a:pt x="1929385" y="635000"/>
                      <a:pt x="1972470" y="609600"/>
                    </a:cubicBezTo>
                    <a:cubicBezTo>
                      <a:pt x="1991320" y="598170"/>
                      <a:pt x="2000744" y="594360"/>
                      <a:pt x="2016901" y="593090"/>
                    </a:cubicBezTo>
                    <a:cubicBezTo>
                      <a:pt x="2037097" y="591820"/>
                      <a:pt x="2066718" y="599440"/>
                      <a:pt x="2084221" y="609600"/>
                    </a:cubicBezTo>
                    <a:cubicBezTo>
                      <a:pt x="2097685" y="617220"/>
                      <a:pt x="2108456" y="629920"/>
                      <a:pt x="2115188" y="642620"/>
                    </a:cubicBezTo>
                    <a:cubicBezTo>
                      <a:pt x="2121920" y="655320"/>
                      <a:pt x="2125959" y="671830"/>
                      <a:pt x="2125959" y="685800"/>
                    </a:cubicBezTo>
                    <a:cubicBezTo>
                      <a:pt x="2125959" y="699770"/>
                      <a:pt x="2116535" y="728980"/>
                      <a:pt x="2115188" y="728980"/>
                    </a:cubicBezTo>
                    <a:cubicBezTo>
                      <a:pt x="2113842" y="728980"/>
                      <a:pt x="2120574" y="697230"/>
                      <a:pt x="2117881" y="695960"/>
                    </a:cubicBezTo>
                    <a:cubicBezTo>
                      <a:pt x="2111149" y="694690"/>
                      <a:pt x="2080182" y="783590"/>
                      <a:pt x="2041136" y="843280"/>
                    </a:cubicBezTo>
                    <a:cubicBezTo>
                      <a:pt x="1969777" y="953770"/>
                      <a:pt x="1769164" y="1242060"/>
                      <a:pt x="1688381" y="1289050"/>
                    </a:cubicBezTo>
                    <a:cubicBezTo>
                      <a:pt x="1660106" y="1305560"/>
                      <a:pt x="1639910" y="1305560"/>
                      <a:pt x="1618368" y="1301750"/>
                    </a:cubicBezTo>
                    <a:cubicBezTo>
                      <a:pt x="1596826" y="1297940"/>
                      <a:pt x="1569898" y="1282700"/>
                      <a:pt x="1556434" y="1268730"/>
                    </a:cubicBezTo>
                    <a:cubicBezTo>
                      <a:pt x="1545663" y="1257300"/>
                      <a:pt x="1538931" y="1243330"/>
                      <a:pt x="1536238" y="1226820"/>
                    </a:cubicBezTo>
                    <a:cubicBezTo>
                      <a:pt x="1533545" y="1207770"/>
                      <a:pt x="1533545" y="1188720"/>
                      <a:pt x="1548355" y="1160780"/>
                    </a:cubicBezTo>
                    <a:cubicBezTo>
                      <a:pt x="1586054" y="1089660"/>
                      <a:pt x="1763779" y="939800"/>
                      <a:pt x="1879569" y="833120"/>
                    </a:cubicBezTo>
                    <a:cubicBezTo>
                      <a:pt x="1998052" y="723900"/>
                      <a:pt x="2187894" y="558800"/>
                      <a:pt x="2249828" y="513080"/>
                    </a:cubicBezTo>
                    <a:cubicBezTo>
                      <a:pt x="2268677" y="499110"/>
                      <a:pt x="2274063" y="494030"/>
                      <a:pt x="2288873" y="488950"/>
                    </a:cubicBezTo>
                    <a:cubicBezTo>
                      <a:pt x="2303684" y="483870"/>
                      <a:pt x="2321187" y="482600"/>
                      <a:pt x="2335997" y="483870"/>
                    </a:cubicBezTo>
                    <a:cubicBezTo>
                      <a:pt x="2350808" y="485140"/>
                      <a:pt x="2368311" y="491490"/>
                      <a:pt x="2380428" y="500380"/>
                    </a:cubicBezTo>
                    <a:cubicBezTo>
                      <a:pt x="2392546" y="508000"/>
                      <a:pt x="2403317" y="520700"/>
                      <a:pt x="2410049" y="533400"/>
                    </a:cubicBezTo>
                    <a:cubicBezTo>
                      <a:pt x="2416781" y="546100"/>
                      <a:pt x="2420820" y="562610"/>
                      <a:pt x="2420820" y="576580"/>
                    </a:cubicBezTo>
                    <a:cubicBezTo>
                      <a:pt x="2420820" y="590550"/>
                      <a:pt x="2419474" y="599440"/>
                      <a:pt x="2408703" y="619760"/>
                    </a:cubicBezTo>
                    <a:cubicBezTo>
                      <a:pt x="2368311" y="692150"/>
                      <a:pt x="2135384" y="915670"/>
                      <a:pt x="2016901" y="1055370"/>
                    </a:cubicBezTo>
                    <a:cubicBezTo>
                      <a:pt x="1911882" y="1179830"/>
                      <a:pt x="1790707" y="1376680"/>
                      <a:pt x="1731465" y="1417320"/>
                    </a:cubicBezTo>
                    <a:cubicBezTo>
                      <a:pt x="1712616" y="1430020"/>
                      <a:pt x="1701845" y="1431290"/>
                      <a:pt x="1687034" y="1432560"/>
                    </a:cubicBezTo>
                    <a:cubicBezTo>
                      <a:pt x="1670877" y="1433830"/>
                      <a:pt x="1653374" y="1431290"/>
                      <a:pt x="1638564" y="1424940"/>
                    </a:cubicBezTo>
                    <a:cubicBezTo>
                      <a:pt x="1623754" y="1418590"/>
                      <a:pt x="1610290" y="1409700"/>
                      <a:pt x="1600865" y="1398270"/>
                    </a:cubicBezTo>
                    <a:cubicBezTo>
                      <a:pt x="1591440" y="1386840"/>
                      <a:pt x="1582015" y="1372870"/>
                      <a:pt x="1579323" y="1357630"/>
                    </a:cubicBezTo>
                    <a:cubicBezTo>
                      <a:pt x="1576630" y="1338580"/>
                      <a:pt x="1579323" y="1315720"/>
                      <a:pt x="1590094" y="1290320"/>
                    </a:cubicBezTo>
                    <a:cubicBezTo>
                      <a:pt x="1608943" y="1249680"/>
                      <a:pt x="1657413" y="1201420"/>
                      <a:pt x="1708577" y="1145540"/>
                    </a:cubicBezTo>
                    <a:cubicBezTo>
                      <a:pt x="1789360" y="1057910"/>
                      <a:pt x="1918614" y="935990"/>
                      <a:pt x="2039790" y="826770"/>
                    </a:cubicBezTo>
                    <a:cubicBezTo>
                      <a:pt x="2177122" y="702310"/>
                      <a:pt x="2418127" y="483870"/>
                      <a:pt x="2492179" y="440690"/>
                    </a:cubicBezTo>
                    <a:cubicBezTo>
                      <a:pt x="2512375" y="427990"/>
                      <a:pt x="2521800" y="426720"/>
                      <a:pt x="2536610" y="424180"/>
                    </a:cubicBezTo>
                    <a:cubicBezTo>
                      <a:pt x="2551421" y="421640"/>
                      <a:pt x="2568924" y="422910"/>
                      <a:pt x="2582388" y="427990"/>
                    </a:cubicBezTo>
                    <a:cubicBezTo>
                      <a:pt x="2597198" y="433070"/>
                      <a:pt x="2610662" y="443230"/>
                      <a:pt x="2621433" y="453390"/>
                    </a:cubicBezTo>
                    <a:cubicBezTo>
                      <a:pt x="2632204" y="463550"/>
                      <a:pt x="2640283" y="477520"/>
                      <a:pt x="2644322" y="491490"/>
                    </a:cubicBezTo>
                    <a:cubicBezTo>
                      <a:pt x="2648361" y="505460"/>
                      <a:pt x="2648361" y="521970"/>
                      <a:pt x="2644322" y="535940"/>
                    </a:cubicBezTo>
                    <a:cubicBezTo>
                      <a:pt x="2640283" y="549910"/>
                      <a:pt x="2637590" y="556260"/>
                      <a:pt x="2624126" y="575310"/>
                    </a:cubicBezTo>
                    <a:cubicBezTo>
                      <a:pt x="2571616" y="651510"/>
                      <a:pt x="2291566" y="938530"/>
                      <a:pt x="2165005" y="1087120"/>
                    </a:cubicBezTo>
                    <a:cubicBezTo>
                      <a:pt x="2070757" y="1198880"/>
                      <a:pt x="1969777" y="1310640"/>
                      <a:pt x="1925346" y="1384300"/>
                    </a:cubicBezTo>
                    <a:cubicBezTo>
                      <a:pt x="1902458" y="1422400"/>
                      <a:pt x="1899765" y="1456690"/>
                      <a:pt x="1883608" y="1478280"/>
                    </a:cubicBezTo>
                    <a:cubicBezTo>
                      <a:pt x="1872837" y="1492250"/>
                      <a:pt x="1860719" y="1501140"/>
                      <a:pt x="1847255" y="1507490"/>
                    </a:cubicBezTo>
                    <a:cubicBezTo>
                      <a:pt x="1833791" y="1513840"/>
                      <a:pt x="1816288" y="1518920"/>
                      <a:pt x="1801478" y="1518920"/>
                    </a:cubicBezTo>
                    <a:cubicBezTo>
                      <a:pt x="1785321" y="1518920"/>
                      <a:pt x="1767818" y="1513840"/>
                      <a:pt x="1754354" y="1507490"/>
                    </a:cubicBezTo>
                    <a:cubicBezTo>
                      <a:pt x="1740890" y="1501140"/>
                      <a:pt x="1727426" y="1490980"/>
                      <a:pt x="1719348" y="1478280"/>
                    </a:cubicBezTo>
                    <a:cubicBezTo>
                      <a:pt x="1708577" y="1461770"/>
                      <a:pt x="1701845" y="1432560"/>
                      <a:pt x="1703191" y="1413510"/>
                    </a:cubicBezTo>
                    <a:cubicBezTo>
                      <a:pt x="1704537" y="1397000"/>
                      <a:pt x="1708577" y="1388110"/>
                      <a:pt x="1719348" y="1370330"/>
                    </a:cubicBezTo>
                    <a:cubicBezTo>
                      <a:pt x="1744929" y="1327150"/>
                      <a:pt x="1809556" y="1257300"/>
                      <a:pt x="1890340" y="1174750"/>
                    </a:cubicBezTo>
                    <a:cubicBezTo>
                      <a:pt x="2055947" y="1007110"/>
                      <a:pt x="2583734" y="524510"/>
                      <a:pt x="2686060" y="454660"/>
                    </a:cubicBezTo>
                    <a:cubicBezTo>
                      <a:pt x="2707602" y="439420"/>
                      <a:pt x="2714335" y="436880"/>
                      <a:pt x="2729145" y="433070"/>
                    </a:cubicBezTo>
                    <a:cubicBezTo>
                      <a:pt x="2743955" y="429260"/>
                      <a:pt x="2760112" y="427990"/>
                      <a:pt x="2776269" y="433070"/>
                    </a:cubicBezTo>
                    <a:cubicBezTo>
                      <a:pt x="2795118" y="438150"/>
                      <a:pt x="2822046" y="454660"/>
                      <a:pt x="2834164" y="471170"/>
                    </a:cubicBezTo>
                    <a:cubicBezTo>
                      <a:pt x="2846281" y="488950"/>
                      <a:pt x="2853013" y="513080"/>
                      <a:pt x="2851667" y="535940"/>
                    </a:cubicBezTo>
                    <a:cubicBezTo>
                      <a:pt x="2850321" y="562610"/>
                      <a:pt x="2838203" y="588010"/>
                      <a:pt x="2816661" y="623570"/>
                    </a:cubicBezTo>
                    <a:cubicBezTo>
                      <a:pt x="2770883" y="698500"/>
                      <a:pt x="2612008" y="871220"/>
                      <a:pt x="2544689" y="939800"/>
                    </a:cubicBezTo>
                    <a:cubicBezTo>
                      <a:pt x="2509682" y="975360"/>
                      <a:pt x="2485447" y="985520"/>
                      <a:pt x="2457173" y="1016000"/>
                    </a:cubicBezTo>
                    <a:cubicBezTo>
                      <a:pt x="2423513" y="1052830"/>
                      <a:pt x="2384468" y="1109980"/>
                      <a:pt x="2364271" y="1149350"/>
                    </a:cubicBezTo>
                    <a:cubicBezTo>
                      <a:pt x="2349461" y="1177290"/>
                      <a:pt x="2352154" y="1196340"/>
                      <a:pt x="2335997" y="1224280"/>
                    </a:cubicBezTo>
                    <a:cubicBezTo>
                      <a:pt x="2311762" y="1267460"/>
                      <a:pt x="2257906" y="1316990"/>
                      <a:pt x="2216168" y="1375410"/>
                    </a:cubicBezTo>
                    <a:cubicBezTo>
                      <a:pt x="2163658" y="1449070"/>
                      <a:pt x="2117881" y="1540510"/>
                      <a:pt x="2051908" y="1635760"/>
                    </a:cubicBezTo>
                    <a:cubicBezTo>
                      <a:pt x="1965738" y="1758950"/>
                      <a:pt x="1794746" y="1998980"/>
                      <a:pt x="1734158" y="2047240"/>
                    </a:cubicBezTo>
                    <a:cubicBezTo>
                      <a:pt x="1716655" y="2061210"/>
                      <a:pt x="1707230" y="2063750"/>
                      <a:pt x="1692420" y="2066290"/>
                    </a:cubicBezTo>
                    <a:cubicBezTo>
                      <a:pt x="1677610" y="2068830"/>
                      <a:pt x="1660106" y="2068830"/>
                      <a:pt x="1645296" y="2065020"/>
                    </a:cubicBezTo>
                    <a:cubicBezTo>
                      <a:pt x="1630485" y="2061210"/>
                      <a:pt x="1614329" y="2053590"/>
                      <a:pt x="1603558" y="2043430"/>
                    </a:cubicBezTo>
                    <a:cubicBezTo>
                      <a:pt x="1592786" y="2033270"/>
                      <a:pt x="1583362" y="2020570"/>
                      <a:pt x="1577976" y="2006600"/>
                    </a:cubicBezTo>
                    <a:cubicBezTo>
                      <a:pt x="1572590" y="1992630"/>
                      <a:pt x="1569898" y="1981200"/>
                      <a:pt x="1573937" y="1962150"/>
                    </a:cubicBezTo>
                    <a:cubicBezTo>
                      <a:pt x="1582015" y="1926590"/>
                      <a:pt x="1626446" y="1861820"/>
                      <a:pt x="1660106" y="1812290"/>
                    </a:cubicBezTo>
                    <a:cubicBezTo>
                      <a:pt x="1697805" y="1758950"/>
                      <a:pt x="1743583" y="1718310"/>
                      <a:pt x="1790707" y="1652270"/>
                    </a:cubicBezTo>
                    <a:cubicBezTo>
                      <a:pt x="1858026" y="1558290"/>
                      <a:pt x="1950928" y="1371600"/>
                      <a:pt x="2008823" y="1291590"/>
                    </a:cubicBezTo>
                    <a:cubicBezTo>
                      <a:pt x="2039790" y="1248410"/>
                      <a:pt x="2074796" y="1230630"/>
                      <a:pt x="2090953" y="1197610"/>
                    </a:cubicBezTo>
                    <a:cubicBezTo>
                      <a:pt x="2105763" y="1169670"/>
                      <a:pt x="2093646" y="1129030"/>
                      <a:pt x="2109803" y="1109980"/>
                    </a:cubicBezTo>
                    <a:cubicBezTo>
                      <a:pt x="2123266" y="1093470"/>
                      <a:pt x="2152887" y="1083310"/>
                      <a:pt x="2173083" y="1080770"/>
                    </a:cubicBezTo>
                    <a:cubicBezTo>
                      <a:pt x="2189240" y="1078230"/>
                      <a:pt x="2205397" y="1082040"/>
                      <a:pt x="2218861" y="1087120"/>
                    </a:cubicBezTo>
                    <a:cubicBezTo>
                      <a:pt x="2233671" y="1092200"/>
                      <a:pt x="2248481" y="1101090"/>
                      <a:pt x="2257906" y="1113790"/>
                    </a:cubicBezTo>
                    <a:cubicBezTo>
                      <a:pt x="2270024" y="1129030"/>
                      <a:pt x="2280795" y="1154430"/>
                      <a:pt x="2280795" y="1176020"/>
                    </a:cubicBezTo>
                    <a:cubicBezTo>
                      <a:pt x="2280795" y="1200150"/>
                      <a:pt x="2264638" y="1230630"/>
                      <a:pt x="2248481" y="1253490"/>
                    </a:cubicBezTo>
                    <a:cubicBezTo>
                      <a:pt x="2230978" y="1277620"/>
                      <a:pt x="2202704" y="1290320"/>
                      <a:pt x="2178469" y="1315720"/>
                    </a:cubicBezTo>
                    <a:cubicBezTo>
                      <a:pt x="2146155" y="1351280"/>
                      <a:pt x="2109803" y="1397000"/>
                      <a:pt x="2074796" y="1450340"/>
                    </a:cubicBezTo>
                    <a:cubicBezTo>
                      <a:pt x="2030365" y="1518920"/>
                      <a:pt x="1995359" y="1609090"/>
                      <a:pt x="1942850" y="1694180"/>
                    </a:cubicBezTo>
                    <a:cubicBezTo>
                      <a:pt x="1882262" y="1793240"/>
                      <a:pt x="1774550" y="1968500"/>
                      <a:pt x="1724733" y="2006600"/>
                    </a:cubicBezTo>
                    <a:cubicBezTo>
                      <a:pt x="1707230" y="2020570"/>
                      <a:pt x="1695113" y="2020570"/>
                      <a:pt x="1680302" y="2023110"/>
                    </a:cubicBezTo>
                    <a:cubicBezTo>
                      <a:pt x="1665492" y="2025650"/>
                      <a:pt x="1649335" y="2024380"/>
                      <a:pt x="1634525" y="2019300"/>
                    </a:cubicBezTo>
                    <a:cubicBezTo>
                      <a:pt x="1619714" y="2014220"/>
                      <a:pt x="1604904" y="2006600"/>
                      <a:pt x="1594133" y="1995170"/>
                    </a:cubicBezTo>
                    <a:cubicBezTo>
                      <a:pt x="1580669" y="1981200"/>
                      <a:pt x="1567205" y="1962150"/>
                      <a:pt x="1567205" y="1934210"/>
                    </a:cubicBezTo>
                    <a:cubicBezTo>
                      <a:pt x="1567205" y="1877060"/>
                      <a:pt x="1638564" y="1761490"/>
                      <a:pt x="1688381" y="1670050"/>
                    </a:cubicBezTo>
                    <a:cubicBezTo>
                      <a:pt x="1746276" y="1563370"/>
                      <a:pt x="1848602" y="1375410"/>
                      <a:pt x="1897072" y="1332230"/>
                    </a:cubicBezTo>
                    <a:cubicBezTo>
                      <a:pt x="1913229" y="1316990"/>
                      <a:pt x="1922653" y="1314450"/>
                      <a:pt x="1938810" y="1311910"/>
                    </a:cubicBezTo>
                    <a:cubicBezTo>
                      <a:pt x="1959006" y="1309370"/>
                      <a:pt x="1989973" y="1314450"/>
                      <a:pt x="2007477" y="1322070"/>
                    </a:cubicBezTo>
                    <a:cubicBezTo>
                      <a:pt x="2022287" y="1328420"/>
                      <a:pt x="2034404" y="1338580"/>
                      <a:pt x="2042483" y="1351280"/>
                    </a:cubicBezTo>
                    <a:cubicBezTo>
                      <a:pt x="2053254" y="1367790"/>
                      <a:pt x="2064025" y="1385570"/>
                      <a:pt x="2058640" y="1416050"/>
                    </a:cubicBezTo>
                    <a:cubicBezTo>
                      <a:pt x="2043829" y="1513840"/>
                      <a:pt x="1765125" y="1913890"/>
                      <a:pt x="1709923" y="1986280"/>
                    </a:cubicBezTo>
                    <a:cubicBezTo>
                      <a:pt x="1695113" y="2005330"/>
                      <a:pt x="1691073" y="2011680"/>
                      <a:pt x="1678956" y="2019300"/>
                    </a:cubicBezTo>
                    <a:cubicBezTo>
                      <a:pt x="1666838" y="2026920"/>
                      <a:pt x="1649335" y="2033270"/>
                      <a:pt x="1634525" y="2034540"/>
                    </a:cubicBezTo>
                    <a:cubicBezTo>
                      <a:pt x="1619714" y="2035810"/>
                      <a:pt x="1602211" y="2034540"/>
                      <a:pt x="1588747" y="2029460"/>
                    </a:cubicBezTo>
                    <a:cubicBezTo>
                      <a:pt x="1573937" y="2024380"/>
                      <a:pt x="1559127" y="2015490"/>
                      <a:pt x="1549702" y="2005330"/>
                    </a:cubicBezTo>
                    <a:cubicBezTo>
                      <a:pt x="1538931" y="1995170"/>
                      <a:pt x="1532199" y="1979930"/>
                      <a:pt x="1528159" y="1965960"/>
                    </a:cubicBezTo>
                    <a:cubicBezTo>
                      <a:pt x="1524120" y="1951990"/>
                      <a:pt x="1522774" y="1940560"/>
                      <a:pt x="1526813" y="1921510"/>
                    </a:cubicBezTo>
                    <a:cubicBezTo>
                      <a:pt x="1534892" y="1884680"/>
                      <a:pt x="1569898" y="1823720"/>
                      <a:pt x="1602211" y="1764030"/>
                    </a:cubicBezTo>
                    <a:cubicBezTo>
                      <a:pt x="1647989" y="1678940"/>
                      <a:pt x="1732812" y="1508760"/>
                      <a:pt x="1782628" y="1460500"/>
                    </a:cubicBezTo>
                    <a:cubicBezTo>
                      <a:pt x="1804171" y="1440180"/>
                      <a:pt x="1820327" y="1431290"/>
                      <a:pt x="1841870" y="1427480"/>
                    </a:cubicBezTo>
                    <a:cubicBezTo>
                      <a:pt x="1863412" y="1423670"/>
                      <a:pt x="1891686" y="1428750"/>
                      <a:pt x="1910536" y="1440180"/>
                    </a:cubicBezTo>
                    <a:cubicBezTo>
                      <a:pt x="1929385" y="1451610"/>
                      <a:pt x="1945542" y="1474470"/>
                      <a:pt x="1952274" y="1492250"/>
                    </a:cubicBezTo>
                    <a:cubicBezTo>
                      <a:pt x="1957660" y="1506220"/>
                      <a:pt x="1957660" y="1515110"/>
                      <a:pt x="1953621" y="1536700"/>
                    </a:cubicBezTo>
                    <a:cubicBezTo>
                      <a:pt x="1938810" y="1607820"/>
                      <a:pt x="1813595" y="1897380"/>
                      <a:pt x="1758393" y="1971040"/>
                    </a:cubicBezTo>
                    <a:cubicBezTo>
                      <a:pt x="1735504" y="2001520"/>
                      <a:pt x="1703191" y="2001520"/>
                      <a:pt x="1693766" y="2025650"/>
                    </a:cubicBezTo>
                    <a:cubicBezTo>
                      <a:pt x="1682995" y="2052320"/>
                      <a:pt x="1715309" y="2108200"/>
                      <a:pt x="1709923" y="2127250"/>
                    </a:cubicBezTo>
                    <a:cubicBezTo>
                      <a:pt x="1707230" y="2136140"/>
                      <a:pt x="1703191" y="2139950"/>
                      <a:pt x="1696459" y="2145030"/>
                    </a:cubicBezTo>
                    <a:cubicBezTo>
                      <a:pt x="1687034" y="2152650"/>
                      <a:pt x="1672224" y="2164080"/>
                      <a:pt x="1656067" y="2167890"/>
                    </a:cubicBezTo>
                    <a:cubicBezTo>
                      <a:pt x="1635871" y="2172970"/>
                      <a:pt x="1606250" y="2172970"/>
                      <a:pt x="1586054" y="2164080"/>
                    </a:cubicBezTo>
                    <a:cubicBezTo>
                      <a:pt x="1565859" y="2155190"/>
                      <a:pt x="1545663" y="2137410"/>
                      <a:pt x="1536238" y="2118360"/>
                    </a:cubicBezTo>
                    <a:cubicBezTo>
                      <a:pt x="1526813" y="2099310"/>
                      <a:pt x="1525467" y="2085340"/>
                      <a:pt x="1532199" y="2052320"/>
                    </a:cubicBezTo>
                    <a:cubicBezTo>
                      <a:pt x="1555087" y="1931670"/>
                      <a:pt x="1817635" y="1330960"/>
                      <a:pt x="1899765" y="1242060"/>
                    </a:cubicBezTo>
                    <a:cubicBezTo>
                      <a:pt x="1921307" y="1217930"/>
                      <a:pt x="1937464" y="1212850"/>
                      <a:pt x="1957660" y="1209040"/>
                    </a:cubicBezTo>
                    <a:cubicBezTo>
                      <a:pt x="1979202" y="1205230"/>
                      <a:pt x="2007477" y="1211580"/>
                      <a:pt x="2024980" y="1220470"/>
                    </a:cubicBezTo>
                    <a:cubicBezTo>
                      <a:pt x="2039790" y="1228090"/>
                      <a:pt x="2049215" y="1239520"/>
                      <a:pt x="2057293" y="1250950"/>
                    </a:cubicBezTo>
                    <a:cubicBezTo>
                      <a:pt x="2065372" y="1263650"/>
                      <a:pt x="2069411" y="1278890"/>
                      <a:pt x="2070757" y="1292860"/>
                    </a:cubicBezTo>
                    <a:cubicBezTo>
                      <a:pt x="2072104" y="1306830"/>
                      <a:pt x="2069411" y="1320800"/>
                      <a:pt x="2062679" y="1334770"/>
                    </a:cubicBezTo>
                    <a:cubicBezTo>
                      <a:pt x="2053254" y="1351280"/>
                      <a:pt x="2035751" y="1355090"/>
                      <a:pt x="2014209" y="1384300"/>
                    </a:cubicBezTo>
                    <a:cubicBezTo>
                      <a:pt x="1929385" y="1497330"/>
                      <a:pt x="1598172" y="2185670"/>
                      <a:pt x="1506617" y="2289810"/>
                    </a:cubicBezTo>
                    <a:cubicBezTo>
                      <a:pt x="1483728" y="2316480"/>
                      <a:pt x="1471611" y="2324100"/>
                      <a:pt x="1451415" y="2330450"/>
                    </a:cubicBezTo>
                    <a:cubicBezTo>
                      <a:pt x="1429873" y="2336800"/>
                      <a:pt x="1401598" y="2334260"/>
                      <a:pt x="1381402" y="2325370"/>
                    </a:cubicBezTo>
                    <a:cubicBezTo>
                      <a:pt x="1361206" y="2316480"/>
                      <a:pt x="1339664" y="2297430"/>
                      <a:pt x="1331586" y="2278380"/>
                    </a:cubicBezTo>
                    <a:cubicBezTo>
                      <a:pt x="1323507" y="2259330"/>
                      <a:pt x="1320814" y="2246630"/>
                      <a:pt x="1328893" y="2212340"/>
                    </a:cubicBezTo>
                    <a:cubicBezTo>
                      <a:pt x="1366592" y="2059940"/>
                      <a:pt x="1921307" y="1137920"/>
                      <a:pt x="2004784" y="1027430"/>
                    </a:cubicBezTo>
                    <a:cubicBezTo>
                      <a:pt x="2019594" y="1007110"/>
                      <a:pt x="2023633" y="1003300"/>
                      <a:pt x="2035751" y="995680"/>
                    </a:cubicBezTo>
                    <a:cubicBezTo>
                      <a:pt x="2047868" y="988060"/>
                      <a:pt x="2062679" y="982980"/>
                      <a:pt x="2077489" y="981710"/>
                    </a:cubicBezTo>
                    <a:cubicBezTo>
                      <a:pt x="2092300" y="980440"/>
                      <a:pt x="2108456" y="981710"/>
                      <a:pt x="2121920" y="986790"/>
                    </a:cubicBezTo>
                    <a:cubicBezTo>
                      <a:pt x="2135384" y="991870"/>
                      <a:pt x="2150194" y="999490"/>
                      <a:pt x="2159619" y="1010920"/>
                    </a:cubicBezTo>
                    <a:cubicBezTo>
                      <a:pt x="2171737" y="1024890"/>
                      <a:pt x="2181162" y="1052830"/>
                      <a:pt x="2182508" y="1070610"/>
                    </a:cubicBezTo>
                    <a:cubicBezTo>
                      <a:pt x="2183854" y="1085850"/>
                      <a:pt x="2181162" y="1090930"/>
                      <a:pt x="2171737" y="1112520"/>
                    </a:cubicBezTo>
                    <a:cubicBezTo>
                      <a:pt x="2124613" y="1223010"/>
                      <a:pt x="1703191" y="1877060"/>
                      <a:pt x="1580669" y="2057400"/>
                    </a:cubicBezTo>
                    <a:cubicBezTo>
                      <a:pt x="1529506" y="2132330"/>
                      <a:pt x="1497192" y="2185670"/>
                      <a:pt x="1466225" y="2213610"/>
                    </a:cubicBezTo>
                    <a:cubicBezTo>
                      <a:pt x="1451415" y="2227580"/>
                      <a:pt x="1441990" y="2232660"/>
                      <a:pt x="1427180" y="2237740"/>
                    </a:cubicBezTo>
                    <a:cubicBezTo>
                      <a:pt x="1412369" y="2242820"/>
                      <a:pt x="1394866" y="2244090"/>
                      <a:pt x="1380056" y="2241550"/>
                    </a:cubicBezTo>
                    <a:cubicBezTo>
                      <a:pt x="1365245" y="2239010"/>
                      <a:pt x="1349089" y="2233930"/>
                      <a:pt x="1336971" y="2225040"/>
                    </a:cubicBezTo>
                    <a:cubicBezTo>
                      <a:pt x="1324854" y="2216150"/>
                      <a:pt x="1314082" y="2203450"/>
                      <a:pt x="1307350" y="2190750"/>
                    </a:cubicBezTo>
                    <a:cubicBezTo>
                      <a:pt x="1300618" y="2178050"/>
                      <a:pt x="1296579" y="2159000"/>
                      <a:pt x="1296579" y="2147570"/>
                    </a:cubicBezTo>
                    <a:cubicBezTo>
                      <a:pt x="1296579" y="2138680"/>
                      <a:pt x="1297926" y="2125980"/>
                      <a:pt x="1300618" y="2125980"/>
                    </a:cubicBezTo>
                    <a:cubicBezTo>
                      <a:pt x="1304658" y="2125980"/>
                      <a:pt x="1315429" y="2185670"/>
                      <a:pt x="1319468" y="2185670"/>
                    </a:cubicBezTo>
                    <a:cubicBezTo>
                      <a:pt x="1324854" y="2184400"/>
                      <a:pt x="1304658" y="2110740"/>
                      <a:pt x="1318122" y="2051050"/>
                    </a:cubicBezTo>
                    <a:cubicBezTo>
                      <a:pt x="1350435" y="1908810"/>
                      <a:pt x="1569898" y="1563370"/>
                      <a:pt x="1657413" y="1371600"/>
                    </a:cubicBezTo>
                    <a:cubicBezTo>
                      <a:pt x="1720694" y="1233170"/>
                      <a:pt x="1770511" y="1062990"/>
                      <a:pt x="1808210" y="1009650"/>
                    </a:cubicBezTo>
                    <a:cubicBezTo>
                      <a:pt x="1820327" y="991870"/>
                      <a:pt x="1828406" y="986790"/>
                      <a:pt x="1841870" y="979170"/>
                    </a:cubicBezTo>
                    <a:cubicBezTo>
                      <a:pt x="1855334" y="971550"/>
                      <a:pt x="1871490" y="967740"/>
                      <a:pt x="1886301" y="966470"/>
                    </a:cubicBezTo>
                    <a:cubicBezTo>
                      <a:pt x="1901111" y="965200"/>
                      <a:pt x="1918614" y="969010"/>
                      <a:pt x="1932078" y="975360"/>
                    </a:cubicBezTo>
                    <a:cubicBezTo>
                      <a:pt x="1945542" y="981710"/>
                      <a:pt x="1957660" y="990600"/>
                      <a:pt x="1967085" y="1002030"/>
                    </a:cubicBezTo>
                    <a:cubicBezTo>
                      <a:pt x="1976509" y="1013460"/>
                      <a:pt x="1983241" y="1028700"/>
                      <a:pt x="1985934" y="1042670"/>
                    </a:cubicBezTo>
                    <a:cubicBezTo>
                      <a:pt x="1988627" y="1056640"/>
                      <a:pt x="1991320" y="1062990"/>
                      <a:pt x="1983241" y="1085850"/>
                    </a:cubicBezTo>
                    <a:cubicBezTo>
                      <a:pt x="1941503" y="1203960"/>
                      <a:pt x="1398905" y="2010410"/>
                      <a:pt x="1281769" y="2108200"/>
                    </a:cubicBezTo>
                    <a:cubicBezTo>
                      <a:pt x="1254841" y="2131060"/>
                      <a:pt x="1240031" y="2136140"/>
                      <a:pt x="1218488" y="2137410"/>
                    </a:cubicBezTo>
                    <a:cubicBezTo>
                      <a:pt x="1196946" y="2138680"/>
                      <a:pt x="1168672" y="2131060"/>
                      <a:pt x="1151168" y="2118360"/>
                    </a:cubicBezTo>
                    <a:cubicBezTo>
                      <a:pt x="1133665" y="2105660"/>
                      <a:pt x="1118855" y="2082800"/>
                      <a:pt x="1114816" y="2062480"/>
                    </a:cubicBezTo>
                    <a:cubicBezTo>
                      <a:pt x="1110776" y="2042160"/>
                      <a:pt x="1113469" y="2030730"/>
                      <a:pt x="1125587" y="1997710"/>
                    </a:cubicBezTo>
                    <a:cubicBezTo>
                      <a:pt x="1178096" y="1861820"/>
                      <a:pt x="1643950" y="1118870"/>
                      <a:pt x="1748969" y="1016000"/>
                    </a:cubicBezTo>
                    <a:cubicBezTo>
                      <a:pt x="1774550" y="991870"/>
                      <a:pt x="1788014" y="985520"/>
                      <a:pt x="1806863" y="980440"/>
                    </a:cubicBezTo>
                    <a:cubicBezTo>
                      <a:pt x="1821674" y="976630"/>
                      <a:pt x="1837831" y="977900"/>
                      <a:pt x="1852641" y="982980"/>
                    </a:cubicBezTo>
                    <a:cubicBezTo>
                      <a:pt x="1871490" y="989330"/>
                      <a:pt x="1895726" y="1005840"/>
                      <a:pt x="1907843" y="1021080"/>
                    </a:cubicBezTo>
                    <a:cubicBezTo>
                      <a:pt x="1917268" y="1033780"/>
                      <a:pt x="1922653" y="1047750"/>
                      <a:pt x="1922653" y="1062990"/>
                    </a:cubicBezTo>
                    <a:cubicBezTo>
                      <a:pt x="1922653" y="1082040"/>
                      <a:pt x="1915922" y="1104900"/>
                      <a:pt x="1903804" y="1125220"/>
                    </a:cubicBezTo>
                    <a:cubicBezTo>
                      <a:pt x="1887647" y="1149350"/>
                      <a:pt x="1860719" y="1158240"/>
                      <a:pt x="1828406" y="1195070"/>
                    </a:cubicBezTo>
                    <a:cubicBezTo>
                      <a:pt x="1744929" y="1291590"/>
                      <a:pt x="1565859" y="1590040"/>
                      <a:pt x="1435258" y="1767840"/>
                    </a:cubicBezTo>
                    <a:cubicBezTo>
                      <a:pt x="1316775" y="1929130"/>
                      <a:pt x="1159247" y="2159000"/>
                      <a:pt x="1083849" y="2218690"/>
                    </a:cubicBezTo>
                    <a:cubicBezTo>
                      <a:pt x="1058267" y="2239010"/>
                      <a:pt x="1042110" y="2246630"/>
                      <a:pt x="1020568" y="2247900"/>
                    </a:cubicBezTo>
                    <a:cubicBezTo>
                      <a:pt x="999026" y="2249170"/>
                      <a:pt x="970751" y="2242820"/>
                      <a:pt x="953248" y="2230120"/>
                    </a:cubicBezTo>
                    <a:cubicBezTo>
                      <a:pt x="935745" y="2217420"/>
                      <a:pt x="919588" y="2194560"/>
                      <a:pt x="915549" y="2174240"/>
                    </a:cubicBezTo>
                    <a:cubicBezTo>
                      <a:pt x="911510" y="2153920"/>
                      <a:pt x="915549" y="2134870"/>
                      <a:pt x="926320" y="2109470"/>
                    </a:cubicBezTo>
                    <a:cubicBezTo>
                      <a:pt x="946516" y="2063750"/>
                      <a:pt x="1011143" y="2004060"/>
                      <a:pt x="1058267" y="1934210"/>
                    </a:cubicBezTo>
                    <a:cubicBezTo>
                      <a:pt x="1122894" y="1838960"/>
                      <a:pt x="1194253" y="1696720"/>
                      <a:pt x="1268305" y="1587500"/>
                    </a:cubicBezTo>
                    <a:cubicBezTo>
                      <a:pt x="1338318" y="1483360"/>
                      <a:pt x="1460840" y="1363980"/>
                      <a:pt x="1486421" y="1292860"/>
                    </a:cubicBezTo>
                    <a:cubicBezTo>
                      <a:pt x="1498539" y="1258570"/>
                      <a:pt x="1476996" y="1228090"/>
                      <a:pt x="1489114" y="1207770"/>
                    </a:cubicBezTo>
                    <a:cubicBezTo>
                      <a:pt x="1499885" y="1189990"/>
                      <a:pt x="1528159" y="1178560"/>
                      <a:pt x="1547009" y="1173480"/>
                    </a:cubicBezTo>
                    <a:cubicBezTo>
                      <a:pt x="1563166" y="1169670"/>
                      <a:pt x="1577976" y="1172210"/>
                      <a:pt x="1592786" y="1176020"/>
                    </a:cubicBezTo>
                    <a:cubicBezTo>
                      <a:pt x="1607597" y="1179830"/>
                      <a:pt x="1622407" y="1188720"/>
                      <a:pt x="1633178" y="1198880"/>
                    </a:cubicBezTo>
                    <a:cubicBezTo>
                      <a:pt x="1643950" y="1209040"/>
                      <a:pt x="1653374" y="1220470"/>
                      <a:pt x="1657413" y="1235710"/>
                    </a:cubicBezTo>
                    <a:cubicBezTo>
                      <a:pt x="1662799" y="1253490"/>
                      <a:pt x="1662799" y="1273810"/>
                      <a:pt x="1653374" y="1300480"/>
                    </a:cubicBezTo>
                    <a:cubicBezTo>
                      <a:pt x="1633178" y="1353820"/>
                      <a:pt x="1549702" y="1431290"/>
                      <a:pt x="1490460" y="1521460"/>
                    </a:cubicBezTo>
                    <a:cubicBezTo>
                      <a:pt x="1404291" y="1651000"/>
                      <a:pt x="1285808" y="1884680"/>
                      <a:pt x="1200985" y="2012950"/>
                    </a:cubicBezTo>
                    <a:cubicBezTo>
                      <a:pt x="1143090" y="2100580"/>
                      <a:pt x="1079809" y="2190750"/>
                      <a:pt x="1042110" y="2226310"/>
                    </a:cubicBezTo>
                    <a:cubicBezTo>
                      <a:pt x="1027300" y="2240280"/>
                      <a:pt x="1017875" y="2246630"/>
                      <a:pt x="1004411" y="2251710"/>
                    </a:cubicBezTo>
                    <a:cubicBezTo>
                      <a:pt x="989601" y="2256790"/>
                      <a:pt x="972098" y="2259330"/>
                      <a:pt x="957287" y="2258060"/>
                    </a:cubicBezTo>
                    <a:cubicBezTo>
                      <a:pt x="942477" y="2256790"/>
                      <a:pt x="926320" y="2250440"/>
                      <a:pt x="914203" y="2242820"/>
                    </a:cubicBezTo>
                    <a:cubicBezTo>
                      <a:pt x="902085" y="2235200"/>
                      <a:pt x="889968" y="2222500"/>
                      <a:pt x="881889" y="2209800"/>
                    </a:cubicBezTo>
                    <a:cubicBezTo>
                      <a:pt x="875157" y="2197100"/>
                      <a:pt x="869772" y="2185670"/>
                      <a:pt x="869772" y="2166620"/>
                    </a:cubicBezTo>
                    <a:cubicBezTo>
                      <a:pt x="869772" y="2132330"/>
                      <a:pt x="889967" y="2072640"/>
                      <a:pt x="908817" y="2021840"/>
                    </a:cubicBezTo>
                    <a:cubicBezTo>
                      <a:pt x="931706" y="1960880"/>
                      <a:pt x="955941" y="1910080"/>
                      <a:pt x="1003065" y="1828800"/>
                    </a:cubicBezTo>
                    <a:cubicBezTo>
                      <a:pt x="1093273" y="1671320"/>
                      <a:pt x="1362553" y="1252220"/>
                      <a:pt x="1450068" y="1159510"/>
                    </a:cubicBezTo>
                    <a:cubicBezTo>
                      <a:pt x="1476996" y="1130300"/>
                      <a:pt x="1491807" y="1109980"/>
                      <a:pt x="1513349" y="1111250"/>
                    </a:cubicBezTo>
                    <a:cubicBezTo>
                      <a:pt x="1540277" y="1112520"/>
                      <a:pt x="1603558" y="1162050"/>
                      <a:pt x="1599518" y="1196340"/>
                    </a:cubicBezTo>
                    <a:cubicBezTo>
                      <a:pt x="1591440" y="1271270"/>
                      <a:pt x="1191560" y="1488440"/>
                      <a:pt x="1113469" y="1510030"/>
                    </a:cubicBezTo>
                    <a:cubicBezTo>
                      <a:pt x="1091927" y="1516380"/>
                      <a:pt x="1082502" y="1513840"/>
                      <a:pt x="1067692" y="1508760"/>
                    </a:cubicBezTo>
                    <a:cubicBezTo>
                      <a:pt x="1048842" y="1502410"/>
                      <a:pt x="1023261" y="1487170"/>
                      <a:pt x="1011143" y="1470660"/>
                    </a:cubicBezTo>
                    <a:cubicBezTo>
                      <a:pt x="999026" y="1454150"/>
                      <a:pt x="993640" y="1426210"/>
                      <a:pt x="994986" y="1407160"/>
                    </a:cubicBezTo>
                    <a:cubicBezTo>
                      <a:pt x="996333" y="1391920"/>
                      <a:pt x="999026" y="1384300"/>
                      <a:pt x="1012490" y="1366520"/>
                    </a:cubicBezTo>
                    <a:cubicBezTo>
                      <a:pt x="1060960" y="1301750"/>
                      <a:pt x="1361206" y="1032510"/>
                      <a:pt x="1446029" y="988060"/>
                    </a:cubicBezTo>
                    <a:cubicBezTo>
                      <a:pt x="1474304" y="972820"/>
                      <a:pt x="1490460" y="970280"/>
                      <a:pt x="1512003" y="971550"/>
                    </a:cubicBezTo>
                    <a:cubicBezTo>
                      <a:pt x="1533545" y="972820"/>
                      <a:pt x="1559127" y="985520"/>
                      <a:pt x="1573937" y="999490"/>
                    </a:cubicBezTo>
                    <a:cubicBezTo>
                      <a:pt x="1588747" y="1014730"/>
                      <a:pt x="1600865" y="1038860"/>
                      <a:pt x="1600865" y="1059180"/>
                    </a:cubicBezTo>
                    <a:cubicBezTo>
                      <a:pt x="1600865" y="1079500"/>
                      <a:pt x="1594133" y="1094740"/>
                      <a:pt x="1577976" y="1120140"/>
                    </a:cubicBezTo>
                    <a:cubicBezTo>
                      <a:pt x="1540277" y="1178560"/>
                      <a:pt x="1393520" y="1328420"/>
                      <a:pt x="1328893" y="1372870"/>
                    </a:cubicBezTo>
                    <a:cubicBezTo>
                      <a:pt x="1296579" y="1394460"/>
                      <a:pt x="1261573" y="1389380"/>
                      <a:pt x="1246763" y="1409700"/>
                    </a:cubicBezTo>
                    <a:cubicBezTo>
                      <a:pt x="1233299" y="1428750"/>
                      <a:pt x="1246763" y="1471930"/>
                      <a:pt x="1238684" y="1487170"/>
                    </a:cubicBezTo>
                    <a:cubicBezTo>
                      <a:pt x="1234645" y="1494790"/>
                      <a:pt x="1230606" y="1497330"/>
                      <a:pt x="1222527" y="1502410"/>
                    </a:cubicBezTo>
                    <a:cubicBezTo>
                      <a:pt x="1207717" y="1510030"/>
                      <a:pt x="1175404" y="1521460"/>
                      <a:pt x="1155208" y="1520190"/>
                    </a:cubicBezTo>
                    <a:cubicBezTo>
                      <a:pt x="1139051" y="1520190"/>
                      <a:pt x="1124241" y="1513840"/>
                      <a:pt x="1110777" y="1504950"/>
                    </a:cubicBezTo>
                    <a:cubicBezTo>
                      <a:pt x="1094620" y="1493520"/>
                      <a:pt x="1075770" y="1471930"/>
                      <a:pt x="1070385" y="1451610"/>
                    </a:cubicBezTo>
                    <a:cubicBezTo>
                      <a:pt x="1064999" y="1432560"/>
                      <a:pt x="1064999" y="1413510"/>
                      <a:pt x="1077117" y="1386840"/>
                    </a:cubicBezTo>
                    <a:cubicBezTo>
                      <a:pt x="1102698" y="1328420"/>
                      <a:pt x="1229259" y="1200150"/>
                      <a:pt x="1291194" y="1140460"/>
                    </a:cubicBezTo>
                    <a:cubicBezTo>
                      <a:pt x="1331586" y="1101090"/>
                      <a:pt x="1369285" y="1071880"/>
                      <a:pt x="1402945" y="1052830"/>
                    </a:cubicBezTo>
                    <a:cubicBezTo>
                      <a:pt x="1425833" y="1040130"/>
                      <a:pt x="1443336" y="1027430"/>
                      <a:pt x="1466225" y="1027430"/>
                    </a:cubicBezTo>
                    <a:cubicBezTo>
                      <a:pt x="1491807" y="1027430"/>
                      <a:pt x="1532199" y="1047750"/>
                      <a:pt x="1548355" y="1064260"/>
                    </a:cubicBezTo>
                    <a:cubicBezTo>
                      <a:pt x="1560473" y="1075690"/>
                      <a:pt x="1564512" y="1089660"/>
                      <a:pt x="1565859" y="1104900"/>
                    </a:cubicBezTo>
                    <a:cubicBezTo>
                      <a:pt x="1567205" y="1123950"/>
                      <a:pt x="1564512" y="1141730"/>
                      <a:pt x="1551048" y="1168400"/>
                    </a:cubicBezTo>
                    <a:cubicBezTo>
                      <a:pt x="1518735" y="1230630"/>
                      <a:pt x="1373324" y="1362710"/>
                      <a:pt x="1310043" y="1442720"/>
                    </a:cubicBezTo>
                    <a:cubicBezTo>
                      <a:pt x="1264266" y="1499870"/>
                      <a:pt x="1237338" y="1572260"/>
                      <a:pt x="1199639" y="1597660"/>
                    </a:cubicBezTo>
                    <a:cubicBezTo>
                      <a:pt x="1178096" y="1612900"/>
                      <a:pt x="1153861" y="1616710"/>
                      <a:pt x="1133665" y="1616710"/>
                    </a:cubicBezTo>
                    <a:cubicBezTo>
                      <a:pt x="1117509" y="1616710"/>
                      <a:pt x="1102698" y="1611630"/>
                      <a:pt x="1089234" y="1602740"/>
                    </a:cubicBezTo>
                    <a:cubicBezTo>
                      <a:pt x="1073078" y="1591310"/>
                      <a:pt x="1052882" y="1569720"/>
                      <a:pt x="1047496" y="1549400"/>
                    </a:cubicBezTo>
                    <a:cubicBezTo>
                      <a:pt x="1042110" y="1530350"/>
                      <a:pt x="1043457" y="1511300"/>
                      <a:pt x="1052882" y="1484630"/>
                    </a:cubicBezTo>
                    <a:cubicBezTo>
                      <a:pt x="1073078" y="1432560"/>
                      <a:pt x="1161940" y="1330960"/>
                      <a:pt x="1209064" y="1275080"/>
                    </a:cubicBezTo>
                    <a:cubicBezTo>
                      <a:pt x="1242723" y="1234440"/>
                      <a:pt x="1262919" y="1214120"/>
                      <a:pt x="1303311" y="1174750"/>
                    </a:cubicBezTo>
                    <a:cubicBezTo>
                      <a:pt x="1369285" y="1111250"/>
                      <a:pt x="1521427" y="967740"/>
                      <a:pt x="1573937" y="934720"/>
                    </a:cubicBezTo>
                    <a:cubicBezTo>
                      <a:pt x="1592787" y="923290"/>
                      <a:pt x="1600865" y="919480"/>
                      <a:pt x="1615675" y="916940"/>
                    </a:cubicBezTo>
                    <a:cubicBezTo>
                      <a:pt x="1630485" y="914400"/>
                      <a:pt x="1646642" y="915670"/>
                      <a:pt x="1661453" y="919480"/>
                    </a:cubicBezTo>
                    <a:cubicBezTo>
                      <a:pt x="1676263" y="923290"/>
                      <a:pt x="1691073" y="930910"/>
                      <a:pt x="1701845" y="942340"/>
                    </a:cubicBezTo>
                    <a:cubicBezTo>
                      <a:pt x="1715309" y="956310"/>
                      <a:pt x="1726080" y="982980"/>
                      <a:pt x="1728772" y="1000760"/>
                    </a:cubicBezTo>
                    <a:cubicBezTo>
                      <a:pt x="1730119" y="1016000"/>
                      <a:pt x="1727426" y="1026160"/>
                      <a:pt x="1720694" y="1043940"/>
                    </a:cubicBezTo>
                    <a:cubicBezTo>
                      <a:pt x="1707230" y="1075690"/>
                      <a:pt x="1668185" y="1129030"/>
                      <a:pt x="1634525" y="1169670"/>
                    </a:cubicBezTo>
                    <a:cubicBezTo>
                      <a:pt x="1598172" y="1214120"/>
                      <a:pt x="1559127" y="1242060"/>
                      <a:pt x="1509310" y="1300480"/>
                    </a:cubicBezTo>
                    <a:cubicBezTo>
                      <a:pt x="1421794" y="1402080"/>
                      <a:pt x="1246763" y="1676400"/>
                      <a:pt x="1174057" y="1734820"/>
                    </a:cubicBezTo>
                    <a:cubicBezTo>
                      <a:pt x="1148476" y="1755140"/>
                      <a:pt x="1133665" y="1761490"/>
                      <a:pt x="1112123" y="1764030"/>
                    </a:cubicBezTo>
                    <a:cubicBezTo>
                      <a:pt x="1090581" y="1766570"/>
                      <a:pt x="1062306" y="1760220"/>
                      <a:pt x="1044803" y="1748790"/>
                    </a:cubicBezTo>
                    <a:cubicBezTo>
                      <a:pt x="1027300" y="1737360"/>
                      <a:pt x="1011143" y="1714500"/>
                      <a:pt x="1005758" y="1694180"/>
                    </a:cubicBezTo>
                    <a:cubicBezTo>
                      <a:pt x="1000372" y="1673860"/>
                      <a:pt x="1001719" y="1657350"/>
                      <a:pt x="1013836" y="1629410"/>
                    </a:cubicBezTo>
                    <a:cubicBezTo>
                      <a:pt x="1046150" y="1554480"/>
                      <a:pt x="1215795" y="1366520"/>
                      <a:pt x="1310043" y="1263650"/>
                    </a:cubicBezTo>
                    <a:cubicBezTo>
                      <a:pt x="1385442" y="1181100"/>
                      <a:pt x="1460840" y="1088390"/>
                      <a:pt x="1525467" y="1051560"/>
                    </a:cubicBezTo>
                    <a:cubicBezTo>
                      <a:pt x="1565859" y="1028700"/>
                      <a:pt x="1608943" y="1019810"/>
                      <a:pt x="1637218" y="1021080"/>
                    </a:cubicBezTo>
                    <a:cubicBezTo>
                      <a:pt x="1656067" y="1021080"/>
                      <a:pt x="1669531" y="1028700"/>
                      <a:pt x="1681649" y="1036320"/>
                    </a:cubicBezTo>
                    <a:cubicBezTo>
                      <a:pt x="1693766" y="1043940"/>
                      <a:pt x="1705884" y="1054100"/>
                      <a:pt x="1712616" y="1068070"/>
                    </a:cubicBezTo>
                    <a:cubicBezTo>
                      <a:pt x="1720694" y="1084580"/>
                      <a:pt x="1724733" y="1113790"/>
                      <a:pt x="1720694" y="1132840"/>
                    </a:cubicBezTo>
                    <a:cubicBezTo>
                      <a:pt x="1718001" y="1148080"/>
                      <a:pt x="1712616" y="1159510"/>
                      <a:pt x="1699152" y="1172210"/>
                    </a:cubicBezTo>
                    <a:cubicBezTo>
                      <a:pt x="1673570" y="1195070"/>
                      <a:pt x="1606251" y="1202690"/>
                      <a:pt x="1555087" y="1231900"/>
                    </a:cubicBezTo>
                    <a:cubicBezTo>
                      <a:pt x="1485075" y="1272540"/>
                      <a:pt x="1400252" y="1330960"/>
                      <a:pt x="1326200" y="1410970"/>
                    </a:cubicBezTo>
                    <a:cubicBezTo>
                      <a:pt x="1227913" y="1516380"/>
                      <a:pt x="1126933" y="1750060"/>
                      <a:pt x="1044803" y="1833880"/>
                    </a:cubicBezTo>
                    <a:cubicBezTo>
                      <a:pt x="1000372" y="1878330"/>
                      <a:pt x="955941" y="1907540"/>
                      <a:pt x="923628" y="1920240"/>
                    </a:cubicBezTo>
                    <a:cubicBezTo>
                      <a:pt x="906124" y="1926590"/>
                      <a:pt x="891314" y="1927860"/>
                      <a:pt x="876504" y="1925320"/>
                    </a:cubicBezTo>
                    <a:cubicBezTo>
                      <a:pt x="861693" y="1922780"/>
                      <a:pt x="845537" y="1916430"/>
                      <a:pt x="833419" y="1908810"/>
                    </a:cubicBezTo>
                    <a:cubicBezTo>
                      <a:pt x="821301" y="1899920"/>
                      <a:pt x="809184" y="1888490"/>
                      <a:pt x="802452" y="1875790"/>
                    </a:cubicBezTo>
                    <a:cubicBezTo>
                      <a:pt x="795720" y="1863090"/>
                      <a:pt x="790334" y="1850390"/>
                      <a:pt x="791681" y="1832610"/>
                    </a:cubicBezTo>
                    <a:cubicBezTo>
                      <a:pt x="795720" y="1798320"/>
                      <a:pt x="825341" y="1751330"/>
                      <a:pt x="861693" y="1689100"/>
                    </a:cubicBezTo>
                    <a:cubicBezTo>
                      <a:pt x="934399" y="1564640"/>
                      <a:pt x="1163286" y="1198880"/>
                      <a:pt x="1231952" y="1144270"/>
                    </a:cubicBezTo>
                    <a:cubicBezTo>
                      <a:pt x="1249455" y="1130300"/>
                      <a:pt x="1258880" y="1129030"/>
                      <a:pt x="1275037" y="1127760"/>
                    </a:cubicBezTo>
                    <a:cubicBezTo>
                      <a:pt x="1295233" y="1126490"/>
                      <a:pt x="1324854" y="1130300"/>
                      <a:pt x="1342357" y="1141730"/>
                    </a:cubicBezTo>
                    <a:cubicBezTo>
                      <a:pt x="1359860" y="1153160"/>
                      <a:pt x="1376017" y="1176020"/>
                      <a:pt x="1382749" y="1193800"/>
                    </a:cubicBezTo>
                    <a:cubicBezTo>
                      <a:pt x="1388134" y="1207770"/>
                      <a:pt x="1389481" y="1220470"/>
                      <a:pt x="1384095" y="1236980"/>
                    </a:cubicBezTo>
                    <a:cubicBezTo>
                      <a:pt x="1374670" y="1264920"/>
                      <a:pt x="1339664" y="1287780"/>
                      <a:pt x="1303311" y="1337310"/>
                    </a:cubicBezTo>
                    <a:cubicBezTo>
                      <a:pt x="1214449" y="1460500"/>
                      <a:pt x="907471" y="1885950"/>
                      <a:pt x="868425" y="2005330"/>
                    </a:cubicBezTo>
                    <a:cubicBezTo>
                      <a:pt x="854961" y="2044700"/>
                      <a:pt x="876504" y="2070100"/>
                      <a:pt x="864386" y="2090420"/>
                    </a:cubicBezTo>
                    <a:cubicBezTo>
                      <a:pt x="853615" y="2108200"/>
                      <a:pt x="828033" y="2122170"/>
                      <a:pt x="806491" y="2127250"/>
                    </a:cubicBezTo>
                    <a:cubicBezTo>
                      <a:pt x="784949" y="2132330"/>
                      <a:pt x="756674" y="2129790"/>
                      <a:pt x="737825" y="2119630"/>
                    </a:cubicBezTo>
                    <a:cubicBezTo>
                      <a:pt x="718975" y="2109470"/>
                      <a:pt x="701472" y="2086610"/>
                      <a:pt x="693394" y="2070100"/>
                    </a:cubicBezTo>
                    <a:cubicBezTo>
                      <a:pt x="686662" y="2056130"/>
                      <a:pt x="686662" y="2040890"/>
                      <a:pt x="688008" y="2026920"/>
                    </a:cubicBezTo>
                    <a:cubicBezTo>
                      <a:pt x="689355" y="2012950"/>
                      <a:pt x="693394" y="2002790"/>
                      <a:pt x="704165" y="1985010"/>
                    </a:cubicBezTo>
                    <a:cubicBezTo>
                      <a:pt x="729747" y="1941830"/>
                      <a:pt x="814569" y="1854200"/>
                      <a:pt x="868425" y="1780540"/>
                    </a:cubicBezTo>
                    <a:cubicBezTo>
                      <a:pt x="929013" y="1697990"/>
                      <a:pt x="1005758" y="1544320"/>
                      <a:pt x="1050189" y="1508760"/>
                    </a:cubicBezTo>
                    <a:cubicBezTo>
                      <a:pt x="1066345" y="1496060"/>
                      <a:pt x="1077117" y="1493520"/>
                      <a:pt x="1091927" y="1490980"/>
                    </a:cubicBezTo>
                    <a:cubicBezTo>
                      <a:pt x="1106737" y="1488440"/>
                      <a:pt x="1122894" y="1487170"/>
                      <a:pt x="1137705" y="1492250"/>
                    </a:cubicBezTo>
                    <a:cubicBezTo>
                      <a:pt x="1156554" y="1498600"/>
                      <a:pt x="1180789" y="1515110"/>
                      <a:pt x="1192907" y="1530350"/>
                    </a:cubicBezTo>
                    <a:cubicBezTo>
                      <a:pt x="1202332" y="1543050"/>
                      <a:pt x="1206371" y="1558290"/>
                      <a:pt x="1207717" y="1572260"/>
                    </a:cubicBezTo>
                    <a:cubicBezTo>
                      <a:pt x="1209064" y="1586230"/>
                      <a:pt x="1206371" y="1598930"/>
                      <a:pt x="1199639" y="1614170"/>
                    </a:cubicBezTo>
                    <a:cubicBezTo>
                      <a:pt x="1190214" y="1634490"/>
                      <a:pt x="1175404" y="1649730"/>
                      <a:pt x="1151169" y="1682750"/>
                    </a:cubicBezTo>
                    <a:cubicBezTo>
                      <a:pt x="1082502" y="1776730"/>
                      <a:pt x="810530" y="2103120"/>
                      <a:pt x="751289" y="2214880"/>
                    </a:cubicBezTo>
                    <a:cubicBezTo>
                      <a:pt x="727054" y="2260600"/>
                      <a:pt x="733786" y="2296160"/>
                      <a:pt x="714936" y="2320290"/>
                    </a:cubicBezTo>
                    <a:cubicBezTo>
                      <a:pt x="700126" y="2338070"/>
                      <a:pt x="678583" y="2352040"/>
                      <a:pt x="657041" y="2355850"/>
                    </a:cubicBezTo>
                    <a:cubicBezTo>
                      <a:pt x="635499" y="2359660"/>
                      <a:pt x="605878" y="2354580"/>
                      <a:pt x="588375" y="2345690"/>
                    </a:cubicBezTo>
                    <a:cubicBezTo>
                      <a:pt x="573565" y="2339340"/>
                      <a:pt x="562793" y="2326640"/>
                      <a:pt x="554715" y="2315210"/>
                    </a:cubicBezTo>
                    <a:cubicBezTo>
                      <a:pt x="546637" y="2302510"/>
                      <a:pt x="539905" y="2288540"/>
                      <a:pt x="539905" y="2273300"/>
                    </a:cubicBezTo>
                    <a:cubicBezTo>
                      <a:pt x="539905" y="2254250"/>
                      <a:pt x="547983" y="2222500"/>
                      <a:pt x="558754" y="2211070"/>
                    </a:cubicBezTo>
                    <a:cubicBezTo>
                      <a:pt x="565486" y="2204720"/>
                      <a:pt x="572218" y="2208530"/>
                      <a:pt x="581643" y="2200910"/>
                    </a:cubicBezTo>
                    <a:cubicBezTo>
                      <a:pt x="622035" y="2169160"/>
                      <a:pt x="749942" y="1969770"/>
                      <a:pt x="821301" y="1883410"/>
                    </a:cubicBezTo>
                    <a:cubicBezTo>
                      <a:pt x="872464" y="1821180"/>
                      <a:pt x="918242" y="1747520"/>
                      <a:pt x="961327" y="1725930"/>
                    </a:cubicBezTo>
                    <a:cubicBezTo>
                      <a:pt x="985562" y="1713230"/>
                      <a:pt x="1008450" y="1713230"/>
                      <a:pt x="1029993" y="1718310"/>
                    </a:cubicBezTo>
                    <a:cubicBezTo>
                      <a:pt x="1050189" y="1723390"/>
                      <a:pt x="1074424" y="1739900"/>
                      <a:pt x="1086541" y="1753870"/>
                    </a:cubicBezTo>
                    <a:cubicBezTo>
                      <a:pt x="1095966" y="1765300"/>
                      <a:pt x="1101352" y="1779270"/>
                      <a:pt x="1102698" y="1794510"/>
                    </a:cubicBezTo>
                    <a:cubicBezTo>
                      <a:pt x="1104045" y="1812290"/>
                      <a:pt x="1098659" y="1833880"/>
                      <a:pt x="1087888" y="1856740"/>
                    </a:cubicBezTo>
                    <a:cubicBezTo>
                      <a:pt x="1071731" y="1891030"/>
                      <a:pt x="1034032" y="1921510"/>
                      <a:pt x="999026" y="1972310"/>
                    </a:cubicBezTo>
                    <a:cubicBezTo>
                      <a:pt x="937091" y="2063750"/>
                      <a:pt x="813223" y="2313940"/>
                      <a:pt x="763406" y="2364740"/>
                    </a:cubicBezTo>
                    <a:cubicBezTo>
                      <a:pt x="748596" y="2379980"/>
                      <a:pt x="739171" y="2383790"/>
                      <a:pt x="725707" y="2388870"/>
                    </a:cubicBezTo>
                    <a:cubicBezTo>
                      <a:pt x="710897" y="2393950"/>
                      <a:pt x="693394" y="2396490"/>
                      <a:pt x="678583" y="2395220"/>
                    </a:cubicBezTo>
                    <a:cubicBezTo>
                      <a:pt x="663773" y="2393950"/>
                      <a:pt x="647616" y="2386330"/>
                      <a:pt x="635499" y="2378710"/>
                    </a:cubicBezTo>
                    <a:cubicBezTo>
                      <a:pt x="623381" y="2369820"/>
                      <a:pt x="611264" y="2358390"/>
                      <a:pt x="604532" y="2345690"/>
                    </a:cubicBezTo>
                    <a:cubicBezTo>
                      <a:pt x="597800" y="2332990"/>
                      <a:pt x="591068" y="2317750"/>
                      <a:pt x="592414" y="2302510"/>
                    </a:cubicBezTo>
                    <a:cubicBezTo>
                      <a:pt x="593760" y="2283460"/>
                      <a:pt x="600492" y="2268220"/>
                      <a:pt x="617996" y="2241550"/>
                    </a:cubicBezTo>
                    <a:cubicBezTo>
                      <a:pt x="663773" y="2174240"/>
                      <a:pt x="864386" y="1962150"/>
                      <a:pt x="934399" y="1918970"/>
                    </a:cubicBezTo>
                    <a:cubicBezTo>
                      <a:pt x="961327" y="1902460"/>
                      <a:pt x="980176" y="1898650"/>
                      <a:pt x="1000372" y="1898650"/>
                    </a:cubicBezTo>
                    <a:cubicBezTo>
                      <a:pt x="1016529" y="1898650"/>
                      <a:pt x="1031339" y="1903730"/>
                      <a:pt x="1044803" y="1912620"/>
                    </a:cubicBezTo>
                    <a:cubicBezTo>
                      <a:pt x="1060960" y="1922780"/>
                      <a:pt x="1081156" y="1945640"/>
                      <a:pt x="1087888" y="1963420"/>
                    </a:cubicBezTo>
                    <a:cubicBezTo>
                      <a:pt x="1093273" y="1977390"/>
                      <a:pt x="1095966" y="1987550"/>
                      <a:pt x="1090581" y="2006600"/>
                    </a:cubicBezTo>
                    <a:cubicBezTo>
                      <a:pt x="1078463" y="2049780"/>
                      <a:pt x="1008451" y="2143760"/>
                      <a:pt x="953248" y="2204720"/>
                    </a:cubicBezTo>
                    <a:cubicBezTo>
                      <a:pt x="896700" y="2269490"/>
                      <a:pt x="817262" y="2332990"/>
                      <a:pt x="752635" y="2382520"/>
                    </a:cubicBezTo>
                    <a:cubicBezTo>
                      <a:pt x="698779" y="2423160"/>
                      <a:pt x="635499" y="2452370"/>
                      <a:pt x="595107" y="2485390"/>
                    </a:cubicBezTo>
                    <a:cubicBezTo>
                      <a:pt x="566833" y="2508250"/>
                      <a:pt x="552022" y="2520950"/>
                      <a:pt x="529133" y="2551430"/>
                    </a:cubicBezTo>
                    <a:cubicBezTo>
                      <a:pt x="492781" y="2599690"/>
                      <a:pt x="425461" y="2708910"/>
                      <a:pt x="420075" y="2762250"/>
                    </a:cubicBezTo>
                    <a:cubicBezTo>
                      <a:pt x="417382" y="2792730"/>
                      <a:pt x="442964" y="2820670"/>
                      <a:pt x="441618" y="2837180"/>
                    </a:cubicBezTo>
                    <a:cubicBezTo>
                      <a:pt x="440271" y="2846070"/>
                      <a:pt x="436232" y="2849880"/>
                      <a:pt x="430846" y="2856230"/>
                    </a:cubicBezTo>
                    <a:cubicBezTo>
                      <a:pt x="422768" y="2866390"/>
                      <a:pt x="409304" y="2880360"/>
                      <a:pt x="394494" y="2886710"/>
                    </a:cubicBezTo>
                    <a:cubicBezTo>
                      <a:pt x="375644" y="2894330"/>
                      <a:pt x="347370" y="2899410"/>
                      <a:pt x="325828" y="2894330"/>
                    </a:cubicBezTo>
                    <a:cubicBezTo>
                      <a:pt x="304285" y="2889250"/>
                      <a:pt x="280050" y="2871470"/>
                      <a:pt x="267933" y="2856230"/>
                    </a:cubicBezTo>
                    <a:cubicBezTo>
                      <a:pt x="258508" y="2843530"/>
                      <a:pt x="253122" y="2835910"/>
                      <a:pt x="251776" y="2814320"/>
                    </a:cubicBezTo>
                    <a:cubicBezTo>
                      <a:pt x="247737" y="2741930"/>
                      <a:pt x="319096" y="2451100"/>
                      <a:pt x="382376" y="2335530"/>
                    </a:cubicBezTo>
                    <a:cubicBezTo>
                      <a:pt x="425461" y="2256790"/>
                      <a:pt x="486049" y="2214880"/>
                      <a:pt x="539905" y="2161540"/>
                    </a:cubicBezTo>
                    <a:cubicBezTo>
                      <a:pt x="588375" y="2113280"/>
                      <a:pt x="653002" y="2051050"/>
                      <a:pt x="689355" y="2029460"/>
                    </a:cubicBezTo>
                    <a:cubicBezTo>
                      <a:pt x="706858" y="2019300"/>
                      <a:pt x="717629" y="2015490"/>
                      <a:pt x="732439" y="2014220"/>
                    </a:cubicBezTo>
                    <a:cubicBezTo>
                      <a:pt x="747250" y="2012950"/>
                      <a:pt x="763406" y="2012950"/>
                      <a:pt x="778217" y="2019300"/>
                    </a:cubicBezTo>
                    <a:cubicBezTo>
                      <a:pt x="795720" y="2026920"/>
                      <a:pt x="819955" y="2045970"/>
                      <a:pt x="829380" y="2062480"/>
                    </a:cubicBezTo>
                    <a:cubicBezTo>
                      <a:pt x="837458" y="2075180"/>
                      <a:pt x="840151" y="2090420"/>
                      <a:pt x="840151" y="2104390"/>
                    </a:cubicBezTo>
                    <a:cubicBezTo>
                      <a:pt x="840151" y="2118360"/>
                      <a:pt x="837458" y="2129790"/>
                      <a:pt x="828033" y="2146300"/>
                    </a:cubicBezTo>
                    <a:cubicBezTo>
                      <a:pt x="807837" y="2181860"/>
                      <a:pt x="739171" y="2240280"/>
                      <a:pt x="697433" y="2294890"/>
                    </a:cubicBezTo>
                    <a:cubicBezTo>
                      <a:pt x="653002" y="2353310"/>
                      <a:pt x="619342" y="2444750"/>
                      <a:pt x="573565" y="2484120"/>
                    </a:cubicBezTo>
                    <a:cubicBezTo>
                      <a:pt x="542597" y="2510790"/>
                      <a:pt x="503552" y="2534920"/>
                      <a:pt x="473931" y="2529840"/>
                    </a:cubicBezTo>
                    <a:cubicBezTo>
                      <a:pt x="444310" y="2526030"/>
                      <a:pt x="398533" y="2491740"/>
                      <a:pt x="395840" y="2458720"/>
                    </a:cubicBezTo>
                    <a:cubicBezTo>
                      <a:pt x="390455" y="2392680"/>
                      <a:pt x="587028" y="2195830"/>
                      <a:pt x="647616" y="2148840"/>
                    </a:cubicBezTo>
                    <a:cubicBezTo>
                      <a:pt x="671851" y="2129790"/>
                      <a:pt x="689355" y="2122170"/>
                      <a:pt x="709551" y="2119630"/>
                    </a:cubicBezTo>
                    <a:cubicBezTo>
                      <a:pt x="725707" y="2117090"/>
                      <a:pt x="741864" y="2120900"/>
                      <a:pt x="755328" y="2125980"/>
                    </a:cubicBezTo>
                    <a:cubicBezTo>
                      <a:pt x="768792" y="2131060"/>
                      <a:pt x="783602" y="2138680"/>
                      <a:pt x="793027" y="2151380"/>
                    </a:cubicBezTo>
                    <a:cubicBezTo>
                      <a:pt x="805145" y="2166620"/>
                      <a:pt x="814569" y="2194560"/>
                      <a:pt x="815916" y="2213610"/>
                    </a:cubicBezTo>
                    <a:cubicBezTo>
                      <a:pt x="815916" y="2228850"/>
                      <a:pt x="813223" y="2237740"/>
                      <a:pt x="803798" y="2255520"/>
                    </a:cubicBezTo>
                    <a:cubicBezTo>
                      <a:pt x="779563" y="2299970"/>
                      <a:pt x="677237" y="2430780"/>
                      <a:pt x="624728" y="2463800"/>
                    </a:cubicBezTo>
                    <a:cubicBezTo>
                      <a:pt x="596453" y="2481580"/>
                      <a:pt x="572218" y="2490470"/>
                      <a:pt x="545290" y="2486660"/>
                    </a:cubicBezTo>
                    <a:cubicBezTo>
                      <a:pt x="514323" y="2481580"/>
                      <a:pt x="459121" y="2438400"/>
                      <a:pt x="451042" y="2419350"/>
                    </a:cubicBezTo>
                    <a:cubicBezTo>
                      <a:pt x="447003" y="2410460"/>
                      <a:pt x="451042" y="2405380"/>
                      <a:pt x="453735" y="2396490"/>
                    </a:cubicBezTo>
                    <a:cubicBezTo>
                      <a:pt x="457774" y="2385060"/>
                      <a:pt x="465853" y="2368550"/>
                      <a:pt x="475278" y="2358390"/>
                    </a:cubicBezTo>
                    <a:cubicBezTo>
                      <a:pt x="484702" y="2348230"/>
                      <a:pt x="498166" y="2338070"/>
                      <a:pt x="512977" y="2332990"/>
                    </a:cubicBezTo>
                    <a:cubicBezTo>
                      <a:pt x="531826" y="2327910"/>
                      <a:pt x="562793" y="2327910"/>
                      <a:pt x="581643" y="2332990"/>
                    </a:cubicBezTo>
                    <a:cubicBezTo>
                      <a:pt x="596453" y="2336800"/>
                      <a:pt x="609917" y="2346960"/>
                      <a:pt x="619342" y="2357120"/>
                    </a:cubicBezTo>
                    <a:cubicBezTo>
                      <a:pt x="630113" y="2367280"/>
                      <a:pt x="636845" y="2376170"/>
                      <a:pt x="642231" y="2395220"/>
                    </a:cubicBezTo>
                    <a:cubicBezTo>
                      <a:pt x="655695" y="2438400"/>
                      <a:pt x="688008" y="2604770"/>
                      <a:pt x="657041" y="2625090"/>
                    </a:cubicBezTo>
                    <a:cubicBezTo>
                      <a:pt x="631460" y="2641600"/>
                      <a:pt x="517016" y="2589530"/>
                      <a:pt x="507591" y="2561590"/>
                    </a:cubicBezTo>
                    <a:cubicBezTo>
                      <a:pt x="500859" y="2541270"/>
                      <a:pt x="543944" y="2518410"/>
                      <a:pt x="554715" y="2490470"/>
                    </a:cubicBezTo>
                    <a:cubicBezTo>
                      <a:pt x="568179" y="2458720"/>
                      <a:pt x="561447" y="2407920"/>
                      <a:pt x="576257" y="2379980"/>
                    </a:cubicBezTo>
                    <a:cubicBezTo>
                      <a:pt x="588375" y="2358390"/>
                      <a:pt x="607224" y="2341880"/>
                      <a:pt x="624728" y="2332990"/>
                    </a:cubicBezTo>
                    <a:cubicBezTo>
                      <a:pt x="638192" y="2325370"/>
                      <a:pt x="653002" y="2322830"/>
                      <a:pt x="669159" y="2324100"/>
                    </a:cubicBezTo>
                    <a:cubicBezTo>
                      <a:pt x="688008" y="2325370"/>
                      <a:pt x="717629" y="2338070"/>
                      <a:pt x="732439" y="2349500"/>
                    </a:cubicBezTo>
                    <a:cubicBezTo>
                      <a:pt x="744557" y="2359660"/>
                      <a:pt x="753982" y="2368550"/>
                      <a:pt x="758021" y="2386330"/>
                    </a:cubicBezTo>
                    <a:cubicBezTo>
                      <a:pt x="766099" y="2418080"/>
                      <a:pt x="752635" y="2482850"/>
                      <a:pt x="741864" y="2533650"/>
                    </a:cubicBezTo>
                    <a:cubicBezTo>
                      <a:pt x="729746" y="2589530"/>
                      <a:pt x="692047" y="2654300"/>
                      <a:pt x="686662" y="2705100"/>
                    </a:cubicBezTo>
                    <a:cubicBezTo>
                      <a:pt x="682623" y="2745740"/>
                      <a:pt x="709551" y="2790190"/>
                      <a:pt x="700126" y="2814320"/>
                    </a:cubicBezTo>
                    <a:cubicBezTo>
                      <a:pt x="694740" y="2829560"/>
                      <a:pt x="679930" y="2838450"/>
                      <a:pt x="666466" y="2846070"/>
                    </a:cubicBezTo>
                    <a:cubicBezTo>
                      <a:pt x="653002" y="2853690"/>
                      <a:pt x="636845" y="2860040"/>
                      <a:pt x="620688" y="2860040"/>
                    </a:cubicBezTo>
                    <a:cubicBezTo>
                      <a:pt x="600492" y="2860040"/>
                      <a:pt x="569525" y="2851150"/>
                      <a:pt x="553369" y="2840990"/>
                    </a:cubicBezTo>
                    <a:cubicBezTo>
                      <a:pt x="539905" y="2832100"/>
                      <a:pt x="529133" y="2820670"/>
                      <a:pt x="523748" y="2805430"/>
                    </a:cubicBezTo>
                    <a:cubicBezTo>
                      <a:pt x="517016" y="2787650"/>
                      <a:pt x="512977" y="2767330"/>
                      <a:pt x="519709" y="2739390"/>
                    </a:cubicBezTo>
                    <a:cubicBezTo>
                      <a:pt x="535865" y="2678430"/>
                      <a:pt x="635499" y="2564130"/>
                      <a:pt x="688008" y="2470150"/>
                    </a:cubicBezTo>
                    <a:cubicBezTo>
                      <a:pt x="741864" y="2373630"/>
                      <a:pt x="826687" y="2239010"/>
                      <a:pt x="836112" y="2170430"/>
                    </a:cubicBezTo>
                    <a:cubicBezTo>
                      <a:pt x="840151" y="2136140"/>
                      <a:pt x="817262" y="2108200"/>
                      <a:pt x="819955" y="2090420"/>
                    </a:cubicBezTo>
                    <a:cubicBezTo>
                      <a:pt x="821301" y="2081530"/>
                      <a:pt x="825341" y="2077720"/>
                      <a:pt x="830726" y="2071370"/>
                    </a:cubicBezTo>
                    <a:cubicBezTo>
                      <a:pt x="838805" y="2062480"/>
                      <a:pt x="849576" y="2049780"/>
                      <a:pt x="864386" y="2043430"/>
                    </a:cubicBezTo>
                    <a:cubicBezTo>
                      <a:pt x="881889" y="2035810"/>
                      <a:pt x="911510" y="2032000"/>
                      <a:pt x="931706" y="2037080"/>
                    </a:cubicBezTo>
                    <a:cubicBezTo>
                      <a:pt x="951902" y="2042160"/>
                      <a:pt x="976137" y="2058670"/>
                      <a:pt x="986908" y="2075180"/>
                    </a:cubicBezTo>
                    <a:cubicBezTo>
                      <a:pt x="997679" y="2091690"/>
                      <a:pt x="1003065" y="2108200"/>
                      <a:pt x="1000372" y="2136140"/>
                    </a:cubicBezTo>
                    <a:cubicBezTo>
                      <a:pt x="992294" y="2205990"/>
                      <a:pt x="889968" y="2404110"/>
                      <a:pt x="834765" y="2491740"/>
                    </a:cubicBezTo>
                    <a:cubicBezTo>
                      <a:pt x="798413" y="2548890"/>
                      <a:pt x="767446" y="2609850"/>
                      <a:pt x="727054" y="2625090"/>
                    </a:cubicBezTo>
                    <a:cubicBezTo>
                      <a:pt x="697433" y="2636520"/>
                      <a:pt x="639538" y="2632710"/>
                      <a:pt x="630113" y="2609850"/>
                    </a:cubicBezTo>
                    <a:cubicBezTo>
                      <a:pt x="601839" y="2543810"/>
                      <a:pt x="1011143" y="2125980"/>
                      <a:pt x="1136358" y="1953260"/>
                    </a:cubicBezTo>
                    <a:cubicBezTo>
                      <a:pt x="1215795" y="1844040"/>
                      <a:pt x="1275037" y="1727200"/>
                      <a:pt x="1322161" y="1678940"/>
                    </a:cubicBezTo>
                    <a:cubicBezTo>
                      <a:pt x="1342357" y="1657350"/>
                      <a:pt x="1355821" y="1645920"/>
                      <a:pt x="1376017" y="1640840"/>
                    </a:cubicBezTo>
                    <a:cubicBezTo>
                      <a:pt x="1396213" y="1635760"/>
                      <a:pt x="1425833" y="1639570"/>
                      <a:pt x="1443336" y="1647190"/>
                    </a:cubicBezTo>
                    <a:cubicBezTo>
                      <a:pt x="1458147" y="1653540"/>
                      <a:pt x="1470264" y="1663700"/>
                      <a:pt x="1478343" y="1675130"/>
                    </a:cubicBezTo>
                    <a:cubicBezTo>
                      <a:pt x="1486421" y="1686560"/>
                      <a:pt x="1493153" y="1700530"/>
                      <a:pt x="1494500" y="1714500"/>
                    </a:cubicBezTo>
                    <a:cubicBezTo>
                      <a:pt x="1495846" y="1728470"/>
                      <a:pt x="1494500" y="1741170"/>
                      <a:pt x="1490460" y="1756410"/>
                    </a:cubicBezTo>
                    <a:cubicBezTo>
                      <a:pt x="1485075" y="1775460"/>
                      <a:pt x="1475650" y="1788160"/>
                      <a:pt x="1456800" y="1819910"/>
                    </a:cubicBezTo>
                    <a:cubicBezTo>
                      <a:pt x="1396213" y="1921510"/>
                      <a:pt x="1167325" y="2268220"/>
                      <a:pt x="1036725" y="2452370"/>
                    </a:cubicBezTo>
                    <a:cubicBezTo>
                      <a:pt x="933052" y="2600960"/>
                      <a:pt x="798413" y="2754630"/>
                      <a:pt x="743210" y="2846070"/>
                    </a:cubicBezTo>
                    <a:cubicBezTo>
                      <a:pt x="716283" y="2891790"/>
                      <a:pt x="714936" y="2929890"/>
                      <a:pt x="692047" y="2954020"/>
                    </a:cubicBezTo>
                    <a:cubicBezTo>
                      <a:pt x="674544" y="2971800"/>
                      <a:pt x="651655" y="2981960"/>
                      <a:pt x="631460" y="2985770"/>
                    </a:cubicBezTo>
                    <a:cubicBezTo>
                      <a:pt x="615303" y="2988310"/>
                      <a:pt x="599146" y="2985770"/>
                      <a:pt x="584336" y="2980690"/>
                    </a:cubicBezTo>
                    <a:cubicBezTo>
                      <a:pt x="569525" y="2975610"/>
                      <a:pt x="556061" y="2967990"/>
                      <a:pt x="545290" y="2956560"/>
                    </a:cubicBezTo>
                    <a:cubicBezTo>
                      <a:pt x="533173" y="2942590"/>
                      <a:pt x="519709" y="2915920"/>
                      <a:pt x="519709" y="2895600"/>
                    </a:cubicBezTo>
                    <a:cubicBezTo>
                      <a:pt x="519709" y="2875280"/>
                      <a:pt x="526441" y="2858770"/>
                      <a:pt x="542597" y="2834640"/>
                    </a:cubicBezTo>
                    <a:cubicBezTo>
                      <a:pt x="574911" y="2786380"/>
                      <a:pt x="666466" y="2725420"/>
                      <a:pt x="741864" y="2645410"/>
                    </a:cubicBezTo>
                    <a:cubicBezTo>
                      <a:pt x="857654" y="2524760"/>
                      <a:pt x="1040764" y="2308860"/>
                      <a:pt x="1153861" y="2169160"/>
                    </a:cubicBezTo>
                    <a:cubicBezTo>
                      <a:pt x="1238684" y="2065020"/>
                      <a:pt x="1314083" y="1934210"/>
                      <a:pt x="1365245" y="1887220"/>
                    </a:cubicBezTo>
                    <a:cubicBezTo>
                      <a:pt x="1388134" y="1866900"/>
                      <a:pt x="1401598" y="1855470"/>
                      <a:pt x="1421794" y="1851660"/>
                    </a:cubicBezTo>
                    <a:cubicBezTo>
                      <a:pt x="1441990" y="1847850"/>
                      <a:pt x="1470264" y="1852930"/>
                      <a:pt x="1487768" y="1860550"/>
                    </a:cubicBezTo>
                    <a:cubicBezTo>
                      <a:pt x="1502578" y="1866900"/>
                      <a:pt x="1513349" y="1877060"/>
                      <a:pt x="1521427" y="1888490"/>
                    </a:cubicBezTo>
                    <a:cubicBezTo>
                      <a:pt x="1529506" y="1899920"/>
                      <a:pt x="1534892" y="1915160"/>
                      <a:pt x="1536238" y="1929130"/>
                    </a:cubicBezTo>
                    <a:cubicBezTo>
                      <a:pt x="1537584" y="1943100"/>
                      <a:pt x="1538931" y="1951990"/>
                      <a:pt x="1530852" y="1971040"/>
                    </a:cubicBezTo>
                    <a:cubicBezTo>
                      <a:pt x="1506617" y="2032000"/>
                      <a:pt x="1385441" y="2180590"/>
                      <a:pt x="1280423" y="2308860"/>
                    </a:cubicBezTo>
                    <a:cubicBezTo>
                      <a:pt x="1128280" y="2493010"/>
                      <a:pt x="774177" y="2898140"/>
                      <a:pt x="685315" y="2956560"/>
                    </a:cubicBezTo>
                    <a:cubicBezTo>
                      <a:pt x="665119" y="2969260"/>
                      <a:pt x="657041" y="2970530"/>
                      <a:pt x="642231" y="2971800"/>
                    </a:cubicBezTo>
                    <a:cubicBezTo>
                      <a:pt x="627420" y="2973070"/>
                      <a:pt x="609917" y="2973070"/>
                      <a:pt x="595107" y="2965450"/>
                    </a:cubicBezTo>
                    <a:cubicBezTo>
                      <a:pt x="574911" y="2954020"/>
                      <a:pt x="545290" y="2921000"/>
                      <a:pt x="537212" y="2899410"/>
                    </a:cubicBezTo>
                    <a:cubicBezTo>
                      <a:pt x="531826" y="2884170"/>
                      <a:pt x="534519" y="2870200"/>
                      <a:pt x="538558" y="2856230"/>
                    </a:cubicBezTo>
                    <a:cubicBezTo>
                      <a:pt x="542597" y="2842260"/>
                      <a:pt x="546637" y="2833370"/>
                      <a:pt x="561447" y="2818130"/>
                    </a:cubicBezTo>
                    <a:cubicBezTo>
                      <a:pt x="599146" y="2778760"/>
                      <a:pt x="705511" y="2724150"/>
                      <a:pt x="809184" y="2642870"/>
                    </a:cubicBezTo>
                    <a:cubicBezTo>
                      <a:pt x="1004411" y="2490470"/>
                      <a:pt x="1498539" y="2016760"/>
                      <a:pt x="1622407" y="1950720"/>
                    </a:cubicBezTo>
                    <a:cubicBezTo>
                      <a:pt x="1653374" y="1934210"/>
                      <a:pt x="1668185" y="1931670"/>
                      <a:pt x="1687034" y="1931670"/>
                    </a:cubicBezTo>
                    <a:cubicBezTo>
                      <a:pt x="1703191" y="1931670"/>
                      <a:pt x="1718001" y="1936750"/>
                      <a:pt x="1730119" y="1944370"/>
                    </a:cubicBezTo>
                    <a:cubicBezTo>
                      <a:pt x="1743583" y="1951990"/>
                      <a:pt x="1755701" y="1960880"/>
                      <a:pt x="1763779" y="1974850"/>
                    </a:cubicBezTo>
                    <a:cubicBezTo>
                      <a:pt x="1773204" y="1991360"/>
                      <a:pt x="1778589" y="2019300"/>
                      <a:pt x="1775896" y="2038350"/>
                    </a:cubicBezTo>
                    <a:cubicBezTo>
                      <a:pt x="1774550" y="2053590"/>
                      <a:pt x="1769164" y="2061210"/>
                      <a:pt x="1757047" y="2078990"/>
                    </a:cubicBezTo>
                    <a:cubicBezTo>
                      <a:pt x="1722041" y="2129790"/>
                      <a:pt x="1596826" y="2242820"/>
                      <a:pt x="1498539" y="2335530"/>
                    </a:cubicBezTo>
                    <a:cubicBezTo>
                      <a:pt x="1374670" y="2452370"/>
                      <a:pt x="1194253" y="2616200"/>
                      <a:pt x="1069038" y="2722880"/>
                    </a:cubicBezTo>
                    <a:cubicBezTo>
                      <a:pt x="976137" y="2801620"/>
                      <a:pt x="884582" y="2881630"/>
                      <a:pt x="819955" y="2923540"/>
                    </a:cubicBezTo>
                    <a:cubicBezTo>
                      <a:pt x="783602" y="2947670"/>
                      <a:pt x="758021" y="2967990"/>
                      <a:pt x="729746" y="2970530"/>
                    </a:cubicBezTo>
                    <a:cubicBezTo>
                      <a:pt x="706858" y="2973070"/>
                      <a:pt x="681276" y="2960370"/>
                      <a:pt x="665119" y="2950210"/>
                    </a:cubicBezTo>
                    <a:cubicBezTo>
                      <a:pt x="651655" y="2941320"/>
                      <a:pt x="642231" y="2927350"/>
                      <a:pt x="635499" y="2914650"/>
                    </a:cubicBezTo>
                    <a:cubicBezTo>
                      <a:pt x="628767" y="2901950"/>
                      <a:pt x="624728" y="2886710"/>
                      <a:pt x="627420" y="2871470"/>
                    </a:cubicBezTo>
                    <a:cubicBezTo>
                      <a:pt x="630113" y="2853690"/>
                      <a:pt x="643577" y="2827020"/>
                      <a:pt x="657041" y="2813050"/>
                    </a:cubicBezTo>
                    <a:cubicBezTo>
                      <a:pt x="667812" y="2801620"/>
                      <a:pt x="677237" y="2797810"/>
                      <a:pt x="697433" y="2790190"/>
                    </a:cubicBezTo>
                    <a:cubicBezTo>
                      <a:pt x="739171" y="2774950"/>
                      <a:pt x="852268" y="2764790"/>
                      <a:pt x="908817" y="2748280"/>
                    </a:cubicBezTo>
                    <a:cubicBezTo>
                      <a:pt x="947863" y="2736850"/>
                      <a:pt x="968059" y="2734310"/>
                      <a:pt x="1005758" y="2710180"/>
                    </a:cubicBezTo>
                    <a:cubicBezTo>
                      <a:pt x="1079809" y="2664460"/>
                      <a:pt x="1190214" y="2550160"/>
                      <a:pt x="1293887" y="2446020"/>
                    </a:cubicBezTo>
                    <a:cubicBezTo>
                      <a:pt x="1431219" y="2308860"/>
                      <a:pt x="1623754" y="2052320"/>
                      <a:pt x="1744929" y="1948180"/>
                    </a:cubicBezTo>
                    <a:cubicBezTo>
                      <a:pt x="1812249" y="1889760"/>
                      <a:pt x="1879569" y="1844040"/>
                      <a:pt x="1921307" y="1831340"/>
                    </a:cubicBezTo>
                    <a:cubicBezTo>
                      <a:pt x="1940157" y="1826260"/>
                      <a:pt x="1952274" y="1826260"/>
                      <a:pt x="1967085" y="1831340"/>
                    </a:cubicBezTo>
                    <a:cubicBezTo>
                      <a:pt x="1985934" y="1836420"/>
                      <a:pt x="2010169" y="1854200"/>
                      <a:pt x="2020941" y="1868170"/>
                    </a:cubicBezTo>
                    <a:cubicBezTo>
                      <a:pt x="2030365" y="1879600"/>
                      <a:pt x="2034404" y="1892300"/>
                      <a:pt x="2035751" y="1907540"/>
                    </a:cubicBezTo>
                    <a:cubicBezTo>
                      <a:pt x="2037097" y="1925320"/>
                      <a:pt x="2037097" y="1940560"/>
                      <a:pt x="2027672" y="1965960"/>
                    </a:cubicBezTo>
                    <a:cubicBezTo>
                      <a:pt x="2003437" y="2025650"/>
                      <a:pt x="1887647" y="2155190"/>
                      <a:pt x="1833791" y="2239010"/>
                    </a:cubicBezTo>
                    <a:cubicBezTo>
                      <a:pt x="1789360" y="2307590"/>
                      <a:pt x="1770511" y="2366010"/>
                      <a:pt x="1722041" y="2432050"/>
                    </a:cubicBezTo>
                    <a:cubicBezTo>
                      <a:pt x="1661453" y="2514600"/>
                      <a:pt x="1547009" y="2645410"/>
                      <a:pt x="1485075" y="2691130"/>
                    </a:cubicBezTo>
                    <a:cubicBezTo>
                      <a:pt x="1454108" y="2713990"/>
                      <a:pt x="1433912" y="2710180"/>
                      <a:pt x="1405637" y="2727960"/>
                    </a:cubicBezTo>
                    <a:cubicBezTo>
                      <a:pt x="1365245" y="2752090"/>
                      <a:pt x="1316775" y="2809240"/>
                      <a:pt x="1273691" y="2828290"/>
                    </a:cubicBezTo>
                    <a:cubicBezTo>
                      <a:pt x="1241377" y="2843530"/>
                      <a:pt x="1217142" y="2835910"/>
                      <a:pt x="1176750" y="2848610"/>
                    </a:cubicBezTo>
                    <a:cubicBezTo>
                      <a:pt x="1106737" y="2870200"/>
                      <a:pt x="988255" y="2919730"/>
                      <a:pt x="892660" y="2962910"/>
                    </a:cubicBezTo>
                    <a:cubicBezTo>
                      <a:pt x="791681" y="3008630"/>
                      <a:pt x="634152" y="3079750"/>
                      <a:pt x="589721" y="3116580"/>
                    </a:cubicBezTo>
                    <a:cubicBezTo>
                      <a:pt x="573564" y="3129280"/>
                      <a:pt x="574911" y="3141980"/>
                      <a:pt x="564140" y="3150870"/>
                    </a:cubicBezTo>
                    <a:cubicBezTo>
                      <a:pt x="553369" y="3159760"/>
                      <a:pt x="538558" y="3167380"/>
                      <a:pt x="525094" y="3169920"/>
                    </a:cubicBezTo>
                    <a:cubicBezTo>
                      <a:pt x="511630" y="3172460"/>
                      <a:pt x="495474" y="3172460"/>
                      <a:pt x="482010" y="3169920"/>
                    </a:cubicBezTo>
                    <a:cubicBezTo>
                      <a:pt x="468546" y="3167380"/>
                      <a:pt x="453735" y="3159760"/>
                      <a:pt x="442964" y="3150870"/>
                    </a:cubicBezTo>
                    <a:cubicBezTo>
                      <a:pt x="432193" y="3141980"/>
                      <a:pt x="421422" y="3130550"/>
                      <a:pt x="417382" y="3116580"/>
                    </a:cubicBezTo>
                    <a:cubicBezTo>
                      <a:pt x="411997" y="3100070"/>
                      <a:pt x="405265" y="3064510"/>
                      <a:pt x="418729" y="3055620"/>
                    </a:cubicBezTo>
                    <a:cubicBezTo>
                      <a:pt x="440271" y="3041650"/>
                      <a:pt x="577604" y="3089910"/>
                      <a:pt x="584336" y="3112770"/>
                    </a:cubicBezTo>
                    <a:cubicBezTo>
                      <a:pt x="588375" y="3126740"/>
                      <a:pt x="558754" y="3149600"/>
                      <a:pt x="541251" y="3158490"/>
                    </a:cubicBezTo>
                    <a:cubicBezTo>
                      <a:pt x="523748" y="3167380"/>
                      <a:pt x="496820" y="3171190"/>
                      <a:pt x="476624" y="3166110"/>
                    </a:cubicBezTo>
                    <a:cubicBezTo>
                      <a:pt x="456428" y="3161030"/>
                      <a:pt x="433539" y="3145790"/>
                      <a:pt x="422768" y="3131820"/>
                    </a:cubicBezTo>
                    <a:cubicBezTo>
                      <a:pt x="413343" y="3120390"/>
                      <a:pt x="409304" y="3106420"/>
                      <a:pt x="407958" y="3092450"/>
                    </a:cubicBezTo>
                    <a:cubicBezTo>
                      <a:pt x="406611" y="3079750"/>
                      <a:pt x="406611" y="3068320"/>
                      <a:pt x="413343" y="3051810"/>
                    </a:cubicBezTo>
                    <a:cubicBezTo>
                      <a:pt x="428154" y="3018790"/>
                      <a:pt x="477970" y="2957830"/>
                      <a:pt x="519709" y="2917190"/>
                    </a:cubicBezTo>
                    <a:cubicBezTo>
                      <a:pt x="561447" y="2876550"/>
                      <a:pt x="612610" y="2834640"/>
                      <a:pt x="661080" y="2810510"/>
                    </a:cubicBezTo>
                    <a:cubicBezTo>
                      <a:pt x="701472" y="2790190"/>
                      <a:pt x="753982" y="2776220"/>
                      <a:pt x="784949" y="2773680"/>
                    </a:cubicBezTo>
                    <a:cubicBezTo>
                      <a:pt x="802452" y="2772410"/>
                      <a:pt x="814569" y="2773680"/>
                      <a:pt x="828033" y="2778760"/>
                    </a:cubicBezTo>
                    <a:cubicBezTo>
                      <a:pt x="841497" y="2783840"/>
                      <a:pt x="854961" y="2791460"/>
                      <a:pt x="864386" y="2801620"/>
                    </a:cubicBezTo>
                    <a:cubicBezTo>
                      <a:pt x="873811" y="2811780"/>
                      <a:pt x="883236" y="2824480"/>
                      <a:pt x="885928" y="2838450"/>
                    </a:cubicBezTo>
                    <a:cubicBezTo>
                      <a:pt x="889968" y="2856230"/>
                      <a:pt x="887275" y="2882900"/>
                      <a:pt x="877850" y="2899410"/>
                    </a:cubicBezTo>
                    <a:cubicBezTo>
                      <a:pt x="868425" y="2917190"/>
                      <a:pt x="848229" y="2934970"/>
                      <a:pt x="829380" y="2941320"/>
                    </a:cubicBezTo>
                    <a:cubicBezTo>
                      <a:pt x="811877" y="2947670"/>
                      <a:pt x="793027" y="2932430"/>
                      <a:pt x="772831" y="2938780"/>
                    </a:cubicBezTo>
                    <a:cubicBezTo>
                      <a:pt x="743210" y="2947670"/>
                      <a:pt x="712243" y="2974340"/>
                      <a:pt x="678583" y="3009900"/>
                    </a:cubicBezTo>
                    <a:cubicBezTo>
                      <a:pt x="619342" y="3072130"/>
                      <a:pt x="546637" y="3249930"/>
                      <a:pt x="483356" y="3307080"/>
                    </a:cubicBezTo>
                    <a:cubicBezTo>
                      <a:pt x="445657" y="3340100"/>
                      <a:pt x="406611" y="3371850"/>
                      <a:pt x="372951" y="3365500"/>
                    </a:cubicBezTo>
                    <a:cubicBezTo>
                      <a:pt x="335252" y="3357880"/>
                      <a:pt x="294860" y="3296920"/>
                      <a:pt x="276011" y="3246120"/>
                    </a:cubicBezTo>
                    <a:cubicBezTo>
                      <a:pt x="251776" y="3181350"/>
                      <a:pt x="281396" y="3073400"/>
                      <a:pt x="273318" y="2995930"/>
                    </a:cubicBezTo>
                    <a:cubicBezTo>
                      <a:pt x="266586" y="2926080"/>
                      <a:pt x="243697" y="2870200"/>
                      <a:pt x="236965" y="2800350"/>
                    </a:cubicBezTo>
                    <a:cubicBezTo>
                      <a:pt x="228887" y="2719070"/>
                      <a:pt x="227541" y="2622550"/>
                      <a:pt x="236965" y="2537460"/>
                    </a:cubicBezTo>
                    <a:cubicBezTo>
                      <a:pt x="245044" y="2456180"/>
                      <a:pt x="255815" y="2390140"/>
                      <a:pt x="286782" y="2302510"/>
                    </a:cubicBezTo>
                    <a:cubicBezTo>
                      <a:pt x="328520" y="2183130"/>
                      <a:pt x="448350" y="1949450"/>
                      <a:pt x="490088" y="1893570"/>
                    </a:cubicBezTo>
                    <a:cubicBezTo>
                      <a:pt x="502205" y="1877060"/>
                      <a:pt x="506245" y="1871980"/>
                      <a:pt x="519709" y="1865630"/>
                    </a:cubicBezTo>
                    <a:cubicBezTo>
                      <a:pt x="535865" y="1858010"/>
                      <a:pt x="562793" y="1852930"/>
                      <a:pt x="581643" y="1856740"/>
                    </a:cubicBezTo>
                    <a:cubicBezTo>
                      <a:pt x="600492" y="1860550"/>
                      <a:pt x="622035" y="1873250"/>
                      <a:pt x="634152" y="1887220"/>
                    </a:cubicBezTo>
                    <a:cubicBezTo>
                      <a:pt x="646270" y="1902460"/>
                      <a:pt x="653002" y="1918970"/>
                      <a:pt x="651655" y="1944370"/>
                    </a:cubicBezTo>
                    <a:cubicBezTo>
                      <a:pt x="648963" y="1997710"/>
                      <a:pt x="570872" y="2103120"/>
                      <a:pt x="554715" y="2185670"/>
                    </a:cubicBezTo>
                    <a:cubicBezTo>
                      <a:pt x="538558" y="2265680"/>
                      <a:pt x="545290" y="2364740"/>
                      <a:pt x="552022" y="2432050"/>
                    </a:cubicBezTo>
                    <a:cubicBezTo>
                      <a:pt x="556061" y="2479040"/>
                      <a:pt x="570872" y="2506980"/>
                      <a:pt x="574911" y="2548890"/>
                    </a:cubicBezTo>
                    <a:cubicBezTo>
                      <a:pt x="578950" y="2598420"/>
                      <a:pt x="576257" y="2641600"/>
                      <a:pt x="570872" y="2708910"/>
                    </a:cubicBezTo>
                    <a:cubicBezTo>
                      <a:pt x="561447" y="2829560"/>
                      <a:pt x="553369" y="3148330"/>
                      <a:pt x="508937" y="3206750"/>
                    </a:cubicBezTo>
                    <a:cubicBezTo>
                      <a:pt x="494127" y="3225800"/>
                      <a:pt x="472585" y="3227070"/>
                      <a:pt x="456428" y="3229610"/>
                    </a:cubicBezTo>
                    <a:cubicBezTo>
                      <a:pt x="442964" y="3230880"/>
                      <a:pt x="429500" y="3230880"/>
                      <a:pt x="417382" y="3223260"/>
                    </a:cubicBezTo>
                    <a:cubicBezTo>
                      <a:pt x="399879" y="3213100"/>
                      <a:pt x="376991" y="3183890"/>
                      <a:pt x="371605" y="3166110"/>
                    </a:cubicBezTo>
                    <a:cubicBezTo>
                      <a:pt x="367566" y="3153410"/>
                      <a:pt x="368912" y="3144520"/>
                      <a:pt x="372951" y="3129280"/>
                    </a:cubicBezTo>
                    <a:cubicBezTo>
                      <a:pt x="381030" y="3096260"/>
                      <a:pt x="413343" y="3016250"/>
                      <a:pt x="437578" y="2987040"/>
                    </a:cubicBezTo>
                    <a:cubicBezTo>
                      <a:pt x="452389" y="2969260"/>
                      <a:pt x="465853" y="2957830"/>
                      <a:pt x="483356" y="2952750"/>
                    </a:cubicBezTo>
                    <a:cubicBezTo>
                      <a:pt x="500859" y="2947670"/>
                      <a:pt x="523748" y="2950210"/>
                      <a:pt x="539905" y="2956560"/>
                    </a:cubicBezTo>
                    <a:cubicBezTo>
                      <a:pt x="556061" y="2962910"/>
                      <a:pt x="573564" y="2976880"/>
                      <a:pt x="581643" y="2994660"/>
                    </a:cubicBezTo>
                    <a:cubicBezTo>
                      <a:pt x="592414" y="3021330"/>
                      <a:pt x="591068" y="3060700"/>
                      <a:pt x="576257" y="3107690"/>
                    </a:cubicBezTo>
                    <a:cubicBezTo>
                      <a:pt x="546637" y="3205480"/>
                      <a:pt x="387762" y="3440430"/>
                      <a:pt x="328520" y="3525520"/>
                    </a:cubicBezTo>
                    <a:cubicBezTo>
                      <a:pt x="301592" y="3564890"/>
                      <a:pt x="285436" y="3568700"/>
                      <a:pt x="261201" y="3608070"/>
                    </a:cubicBezTo>
                    <a:cubicBezTo>
                      <a:pt x="216769" y="3680460"/>
                      <a:pt x="152142" y="3895090"/>
                      <a:pt x="114443" y="3940810"/>
                    </a:cubicBezTo>
                    <a:cubicBezTo>
                      <a:pt x="100979" y="3956050"/>
                      <a:pt x="92901" y="3961130"/>
                      <a:pt x="79437" y="3964940"/>
                    </a:cubicBezTo>
                    <a:cubicBezTo>
                      <a:pt x="65973" y="3968750"/>
                      <a:pt x="48470" y="3966210"/>
                      <a:pt x="36352" y="3961130"/>
                    </a:cubicBezTo>
                    <a:cubicBezTo>
                      <a:pt x="24235" y="3956050"/>
                      <a:pt x="10771" y="3943350"/>
                      <a:pt x="5385" y="3931920"/>
                    </a:cubicBezTo>
                    <a:cubicBezTo>
                      <a:pt x="0" y="3920490"/>
                      <a:pt x="4039" y="3891280"/>
                      <a:pt x="4039" y="3891280"/>
                    </a:cubicBezTo>
                  </a:path>
                </a:pathLst>
              </a:custGeom>
              <a:solidFill>
                <a:srgbClr val="FFFFFF"/>
              </a:solidFill>
              <a:ln cap="sq">
                <a:noFill/>
                <a:prstDash val="solid"/>
                <a:miter/>
              </a:ln>
            </p:spPr>
          </p:sp>
        </p:grpSp>
        <p:sp>
          <p:nvSpPr>
            <p:cNvPr name="Freeform 13" id="13"/>
            <p:cNvSpPr/>
            <p:nvPr/>
          </p:nvSpPr>
          <p:spPr>
            <a:xfrm flipH="false" flipV="false" rot="1358256">
              <a:off x="761746" y="109046"/>
              <a:ext cx="1415596" cy="4241487"/>
            </a:xfrm>
            <a:custGeom>
              <a:avLst/>
              <a:gdLst/>
              <a:ahLst/>
              <a:cxnLst/>
              <a:rect r="r" b="b" t="t" l="l"/>
              <a:pathLst>
                <a:path h="4241487" w="1415596">
                  <a:moveTo>
                    <a:pt x="0" y="0"/>
                  </a:moveTo>
                  <a:lnTo>
                    <a:pt x="1415597" y="0"/>
                  </a:lnTo>
                  <a:lnTo>
                    <a:pt x="1415597" y="4241487"/>
                  </a:lnTo>
                  <a:lnTo>
                    <a:pt x="0" y="424148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
        <p:nvSpPr>
          <p:cNvPr name="Freeform 14" id="14"/>
          <p:cNvSpPr/>
          <p:nvPr/>
        </p:nvSpPr>
        <p:spPr>
          <a:xfrm flipH="false" flipV="false" rot="499357">
            <a:off x="454531" y="414362"/>
            <a:ext cx="1929040" cy="1973443"/>
          </a:xfrm>
          <a:custGeom>
            <a:avLst/>
            <a:gdLst/>
            <a:ahLst/>
            <a:cxnLst/>
            <a:rect r="r" b="b" t="t" l="l"/>
            <a:pathLst>
              <a:path h="1973443" w="1929040">
                <a:moveTo>
                  <a:pt x="0" y="0"/>
                </a:moveTo>
                <a:lnTo>
                  <a:pt x="1929040" y="0"/>
                </a:lnTo>
                <a:lnTo>
                  <a:pt x="1929040" y="1973443"/>
                </a:lnTo>
                <a:lnTo>
                  <a:pt x="0" y="197344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5" id="15"/>
          <p:cNvSpPr/>
          <p:nvPr/>
        </p:nvSpPr>
        <p:spPr>
          <a:xfrm flipH="false" flipV="false" rot="-9053767">
            <a:off x="-2871991" y="8593842"/>
            <a:ext cx="6186679" cy="2088004"/>
          </a:xfrm>
          <a:custGeom>
            <a:avLst/>
            <a:gdLst/>
            <a:ahLst/>
            <a:cxnLst/>
            <a:rect r="r" b="b" t="t" l="l"/>
            <a:pathLst>
              <a:path h="2088004" w="6186679">
                <a:moveTo>
                  <a:pt x="0" y="0"/>
                </a:moveTo>
                <a:lnTo>
                  <a:pt x="6186678" y="0"/>
                </a:lnTo>
                <a:lnTo>
                  <a:pt x="6186678" y="2088004"/>
                </a:lnTo>
                <a:lnTo>
                  <a:pt x="0" y="208800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a:ln cap="sq">
            <a:noFill/>
            <a:prstDash val="solid"/>
            <a:miter/>
          </a:ln>
        </p:spPr>
      </p:sp>
      <p:sp>
        <p:nvSpPr>
          <p:cNvPr name="Freeform 16" id="16"/>
          <p:cNvSpPr/>
          <p:nvPr/>
        </p:nvSpPr>
        <p:spPr>
          <a:xfrm flipH="false" flipV="false" rot="0">
            <a:off x="16627537" y="574446"/>
            <a:ext cx="847088" cy="973664"/>
          </a:xfrm>
          <a:custGeom>
            <a:avLst/>
            <a:gdLst/>
            <a:ahLst/>
            <a:cxnLst/>
            <a:rect r="r" b="b" t="t" l="l"/>
            <a:pathLst>
              <a:path h="973664" w="847088">
                <a:moveTo>
                  <a:pt x="0" y="0"/>
                </a:moveTo>
                <a:lnTo>
                  <a:pt x="847088" y="0"/>
                </a:lnTo>
                <a:lnTo>
                  <a:pt x="847088" y="973664"/>
                </a:lnTo>
                <a:lnTo>
                  <a:pt x="0" y="973664"/>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grpSp>
        <p:nvGrpSpPr>
          <p:cNvPr name="Group 17" id="17"/>
          <p:cNvGrpSpPr/>
          <p:nvPr/>
        </p:nvGrpSpPr>
        <p:grpSpPr>
          <a:xfrm rot="0">
            <a:off x="17474625" y="9485267"/>
            <a:ext cx="543705" cy="552303"/>
            <a:chOff x="0" y="0"/>
            <a:chExt cx="846253" cy="859634"/>
          </a:xfrm>
        </p:grpSpPr>
        <p:sp>
          <p:nvSpPr>
            <p:cNvPr name="Freeform 18" id="18"/>
            <p:cNvSpPr/>
            <p:nvPr/>
          </p:nvSpPr>
          <p:spPr>
            <a:xfrm flipH="false" flipV="false" rot="0">
              <a:off x="0" y="0"/>
              <a:ext cx="846253" cy="859634"/>
            </a:xfrm>
            <a:custGeom>
              <a:avLst/>
              <a:gdLst/>
              <a:ahLst/>
              <a:cxnLst/>
              <a:rect r="r" b="b" t="t" l="l"/>
              <a:pathLst>
                <a:path h="859634" w="846253">
                  <a:moveTo>
                    <a:pt x="423127" y="0"/>
                  </a:moveTo>
                  <a:cubicBezTo>
                    <a:pt x="189440" y="0"/>
                    <a:pt x="0" y="192436"/>
                    <a:pt x="0" y="429817"/>
                  </a:cubicBezTo>
                  <a:cubicBezTo>
                    <a:pt x="0" y="667199"/>
                    <a:pt x="189440" y="859634"/>
                    <a:pt x="423127" y="859634"/>
                  </a:cubicBezTo>
                  <a:cubicBezTo>
                    <a:pt x="656813" y="859634"/>
                    <a:pt x="846253" y="667199"/>
                    <a:pt x="846253" y="429817"/>
                  </a:cubicBezTo>
                  <a:cubicBezTo>
                    <a:pt x="846253" y="192436"/>
                    <a:pt x="656813" y="0"/>
                    <a:pt x="423127" y="0"/>
                  </a:cubicBezTo>
                  <a:close/>
                </a:path>
              </a:pathLst>
            </a:custGeom>
            <a:solidFill>
              <a:srgbClr val="D4A982">
                <a:alpha val="80000"/>
              </a:srgbClr>
            </a:solidFill>
          </p:spPr>
        </p:sp>
        <p:sp>
          <p:nvSpPr>
            <p:cNvPr name="TextBox 19" id="19"/>
            <p:cNvSpPr txBox="true"/>
            <p:nvPr/>
          </p:nvSpPr>
          <p:spPr>
            <a:xfrm>
              <a:off x="79336" y="42491"/>
              <a:ext cx="687581" cy="736553"/>
            </a:xfrm>
            <a:prstGeom prst="rect">
              <a:avLst/>
            </a:prstGeom>
          </p:spPr>
          <p:txBody>
            <a:bodyPr anchor="ctr" rtlCol="false" tIns="50800" lIns="50800" bIns="50800" rIns="50800"/>
            <a:lstStyle/>
            <a:p>
              <a:pPr algn="ctr">
                <a:lnSpc>
                  <a:spcPts val="2659"/>
                </a:lnSpc>
              </a:pPr>
              <a:r>
                <a:rPr lang="en-US" b="true" sz="1899">
                  <a:solidFill>
                    <a:srgbClr val="1C1D15">
                      <a:alpha val="80000"/>
                    </a:srgbClr>
                  </a:solidFill>
                  <a:latin typeface="Open Sauce Bold"/>
                  <a:ea typeface="Open Sauce Bold"/>
                  <a:cs typeface="Open Sauce Bold"/>
                  <a:sym typeface="Open Sauce Bold"/>
                </a:rPr>
                <a:t>13</a:t>
              </a:r>
            </a:p>
          </p:txBody>
        </p:sp>
      </p:grpSp>
      <p:sp>
        <p:nvSpPr>
          <p:cNvPr name="Freeform 20" id="20"/>
          <p:cNvSpPr/>
          <p:nvPr/>
        </p:nvSpPr>
        <p:spPr>
          <a:xfrm flipH="false" flipV="false" rot="0">
            <a:off x="6585244" y="2738781"/>
            <a:ext cx="5439483" cy="5439483"/>
          </a:xfrm>
          <a:custGeom>
            <a:avLst/>
            <a:gdLst/>
            <a:ahLst/>
            <a:cxnLst/>
            <a:rect r="r" b="b" t="t" l="l"/>
            <a:pathLst>
              <a:path h="5439483" w="5439483">
                <a:moveTo>
                  <a:pt x="0" y="0"/>
                </a:moveTo>
                <a:lnTo>
                  <a:pt x="5439483" y="0"/>
                </a:lnTo>
                <a:lnTo>
                  <a:pt x="5439483" y="5439483"/>
                </a:lnTo>
                <a:lnTo>
                  <a:pt x="0" y="5439483"/>
                </a:lnTo>
                <a:lnTo>
                  <a:pt x="0" y="0"/>
                </a:lnTo>
                <a:close/>
              </a:path>
            </a:pathLst>
          </a:custGeom>
          <a:blipFill>
            <a:blip r:embed="rId19"/>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388000">
            <a:off x="3968613" y="-4018398"/>
            <a:ext cx="10350774" cy="18323797"/>
          </a:xfrm>
          <a:custGeom>
            <a:avLst/>
            <a:gdLst/>
            <a:ahLst/>
            <a:cxnLst/>
            <a:rect r="r" b="b" t="t" l="l"/>
            <a:pathLst>
              <a:path h="18323797" w="10350774">
                <a:moveTo>
                  <a:pt x="10286937" y="0"/>
                </a:moveTo>
                <a:lnTo>
                  <a:pt x="10350774" y="18287888"/>
                </a:lnTo>
                <a:lnTo>
                  <a:pt x="63837" y="18323796"/>
                </a:lnTo>
                <a:lnTo>
                  <a:pt x="0" y="35908"/>
                </a:lnTo>
                <a:lnTo>
                  <a:pt x="10286937" y="0"/>
                </a:lnTo>
                <a:close/>
              </a:path>
            </a:pathLst>
          </a:custGeom>
          <a:blipFill>
            <a:blip r:embed="rId2"/>
            <a:stretch>
              <a:fillRect l="-20946" t="-48" r="-20494" b="-372"/>
            </a:stretch>
          </a:blipFill>
        </p:spPr>
      </p:sp>
      <p:grpSp>
        <p:nvGrpSpPr>
          <p:cNvPr name="Group 3" id="3"/>
          <p:cNvGrpSpPr/>
          <p:nvPr/>
        </p:nvGrpSpPr>
        <p:grpSpPr>
          <a:xfrm rot="0">
            <a:off x="17473222" y="9467924"/>
            <a:ext cx="543705" cy="552303"/>
            <a:chOff x="0" y="0"/>
            <a:chExt cx="846253" cy="859634"/>
          </a:xfrm>
        </p:grpSpPr>
        <p:sp>
          <p:nvSpPr>
            <p:cNvPr name="Freeform 4" id="4"/>
            <p:cNvSpPr/>
            <p:nvPr/>
          </p:nvSpPr>
          <p:spPr>
            <a:xfrm flipH="false" flipV="false" rot="0">
              <a:off x="0" y="0"/>
              <a:ext cx="846253" cy="859634"/>
            </a:xfrm>
            <a:custGeom>
              <a:avLst/>
              <a:gdLst/>
              <a:ahLst/>
              <a:cxnLst/>
              <a:rect r="r" b="b" t="t" l="l"/>
              <a:pathLst>
                <a:path h="859634" w="846253">
                  <a:moveTo>
                    <a:pt x="423127" y="0"/>
                  </a:moveTo>
                  <a:cubicBezTo>
                    <a:pt x="189440" y="0"/>
                    <a:pt x="0" y="192436"/>
                    <a:pt x="0" y="429817"/>
                  </a:cubicBezTo>
                  <a:cubicBezTo>
                    <a:pt x="0" y="667199"/>
                    <a:pt x="189440" y="859634"/>
                    <a:pt x="423127" y="859634"/>
                  </a:cubicBezTo>
                  <a:cubicBezTo>
                    <a:pt x="656813" y="859634"/>
                    <a:pt x="846253" y="667199"/>
                    <a:pt x="846253" y="429817"/>
                  </a:cubicBezTo>
                  <a:cubicBezTo>
                    <a:pt x="846253" y="192436"/>
                    <a:pt x="656813" y="0"/>
                    <a:pt x="423127" y="0"/>
                  </a:cubicBezTo>
                  <a:close/>
                </a:path>
              </a:pathLst>
            </a:custGeom>
            <a:solidFill>
              <a:srgbClr val="D4A982">
                <a:alpha val="80000"/>
              </a:srgbClr>
            </a:solidFill>
          </p:spPr>
        </p:sp>
        <p:sp>
          <p:nvSpPr>
            <p:cNvPr name="TextBox 5" id="5"/>
            <p:cNvSpPr txBox="true"/>
            <p:nvPr/>
          </p:nvSpPr>
          <p:spPr>
            <a:xfrm>
              <a:off x="79336" y="42491"/>
              <a:ext cx="687581" cy="736553"/>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12039">
            <a:off x="13070812" y="1544580"/>
            <a:ext cx="4039114" cy="7713585"/>
          </a:xfrm>
          <a:custGeom>
            <a:avLst/>
            <a:gdLst/>
            <a:ahLst/>
            <a:cxnLst/>
            <a:rect r="r" b="b" t="t" l="l"/>
            <a:pathLst>
              <a:path h="7713585" w="4039114">
                <a:moveTo>
                  <a:pt x="0" y="0"/>
                </a:moveTo>
                <a:lnTo>
                  <a:pt x="4039114" y="0"/>
                </a:lnTo>
                <a:lnTo>
                  <a:pt x="4039114" y="7713585"/>
                </a:lnTo>
                <a:lnTo>
                  <a:pt x="0" y="771358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1889020" y="3791920"/>
            <a:ext cx="3201348" cy="3218906"/>
          </a:xfrm>
          <a:custGeom>
            <a:avLst/>
            <a:gdLst/>
            <a:ahLst/>
            <a:cxnLst/>
            <a:rect r="r" b="b" t="t" l="l"/>
            <a:pathLst>
              <a:path h="3218906" w="3201348">
                <a:moveTo>
                  <a:pt x="0" y="0"/>
                </a:moveTo>
                <a:lnTo>
                  <a:pt x="3201349" y="0"/>
                </a:lnTo>
                <a:lnTo>
                  <a:pt x="3201349" y="3218906"/>
                </a:lnTo>
                <a:lnTo>
                  <a:pt x="0" y="32189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1736161" y="2781822"/>
            <a:ext cx="10009330" cy="6483393"/>
          </a:xfrm>
          <a:prstGeom prst="rect">
            <a:avLst/>
          </a:prstGeom>
        </p:spPr>
        <p:txBody>
          <a:bodyPr anchor="t" rtlCol="false" tIns="0" lIns="0" bIns="0" rIns="0">
            <a:spAutoFit/>
          </a:bodyPr>
          <a:lstStyle/>
          <a:p>
            <a:pPr algn="l">
              <a:lnSpc>
                <a:spcPts val="4287"/>
              </a:lnSpc>
            </a:pPr>
            <a:r>
              <a:rPr lang="en-US" sz="2802" b="true">
                <a:solidFill>
                  <a:srgbClr val="1C1D15"/>
                </a:solidFill>
                <a:latin typeface="Open Sauce Semi-Bold"/>
                <a:ea typeface="Open Sauce Semi-Bold"/>
                <a:cs typeface="Open Sauce Semi-Bold"/>
                <a:sym typeface="Open Sauce Semi-Bold"/>
              </a:rPr>
              <a:t>Okullarda, tam zamanlı kaynaştırma yoluyla eğitimlerine devam eden yetersizliği olan öğrenciler ile özel yetenekli öğrenciler için özel araç-gereçler ile eğitim materyalleri sağlanarak özel eğitim desteği verilmesi amacıyla destek eğitim odası açılması gerekmektedir. </a:t>
            </a:r>
          </a:p>
          <a:p>
            <a:pPr algn="l">
              <a:lnSpc>
                <a:spcPts val="4287"/>
              </a:lnSpc>
            </a:pPr>
          </a:p>
          <a:p>
            <a:pPr algn="l">
              <a:lnSpc>
                <a:spcPts val="4287"/>
              </a:lnSpc>
            </a:pPr>
            <a:r>
              <a:rPr lang="en-US" sz="2802" b="true">
                <a:solidFill>
                  <a:srgbClr val="1C1D15"/>
                </a:solidFill>
                <a:latin typeface="Open Sauce Semi-Bold"/>
                <a:ea typeface="Open Sauce Semi-Bold"/>
                <a:cs typeface="Open Sauce Semi-Bold"/>
                <a:sym typeface="Open Sauce Semi-Bold"/>
              </a:rPr>
              <a:t>Bu amaçla yapılması gereken işlemler Özel Eğitim Hizmetleri Yönetmeliği, 2017/28 No’lu Kaynaştırma/Bütünleştirme Yoluyla Eğitim Uygulamaları Genelgesi ve Özel Eğitim ve Rehberlik Hizmetleri Genel Müdürülüğümüzce Hazırlanan Destek Eğitim Odası KIlavuzu dikkate alınarak sıralanmıştır. </a:t>
            </a:r>
          </a:p>
        </p:txBody>
      </p:sp>
      <p:sp>
        <p:nvSpPr>
          <p:cNvPr name="TextBox 9" id="9"/>
          <p:cNvSpPr txBox="true"/>
          <p:nvPr/>
        </p:nvSpPr>
        <p:spPr>
          <a:xfrm rot="26173">
            <a:off x="17528852" y="9629372"/>
            <a:ext cx="442535" cy="307606"/>
          </a:xfrm>
          <a:prstGeom prst="rect">
            <a:avLst/>
          </a:prstGeom>
        </p:spPr>
        <p:txBody>
          <a:bodyPr anchor="t" rtlCol="false" tIns="0" lIns="0" bIns="0" rIns="0">
            <a:spAutoFit/>
          </a:bodyPr>
          <a:lstStyle/>
          <a:p>
            <a:pPr algn="ctr">
              <a:lnSpc>
                <a:spcPts val="2355"/>
              </a:lnSpc>
            </a:pPr>
            <a:r>
              <a:rPr lang="en-US" sz="2403" b="true">
                <a:solidFill>
                  <a:srgbClr val="1C1D15"/>
                </a:solidFill>
                <a:latin typeface="Source Serif Pro Bold"/>
                <a:ea typeface="Source Serif Pro Bold"/>
                <a:cs typeface="Source Serif Pro Bold"/>
                <a:sym typeface="Source Serif Pro Bold"/>
              </a:rPr>
              <a:t>2</a:t>
            </a:r>
          </a:p>
        </p:txBody>
      </p:sp>
      <p:sp>
        <p:nvSpPr>
          <p:cNvPr name="TextBox 10" id="10"/>
          <p:cNvSpPr txBox="true"/>
          <p:nvPr/>
        </p:nvSpPr>
        <p:spPr>
          <a:xfrm rot="0">
            <a:off x="1736161" y="1395323"/>
            <a:ext cx="8811004" cy="1024890"/>
          </a:xfrm>
          <a:prstGeom prst="rect">
            <a:avLst/>
          </a:prstGeom>
        </p:spPr>
        <p:txBody>
          <a:bodyPr anchor="t" rtlCol="false" tIns="0" lIns="0" bIns="0" rIns="0">
            <a:spAutoFit/>
          </a:bodyPr>
          <a:lstStyle/>
          <a:p>
            <a:pPr algn="l" marL="0" indent="0" lvl="0">
              <a:lnSpc>
                <a:spcPts val="7920"/>
              </a:lnSpc>
              <a:spcBef>
                <a:spcPct val="0"/>
              </a:spcBef>
            </a:pPr>
            <a:r>
              <a:rPr lang="en-US" b="true" sz="7200" spc="-129">
                <a:solidFill>
                  <a:srgbClr val="1C1D15"/>
                </a:solidFill>
                <a:latin typeface="Fraunces Semi-Bold"/>
                <a:ea typeface="Fraunces Semi-Bold"/>
                <a:cs typeface="Fraunces Semi-Bold"/>
                <a:sym typeface="Fraunces Semi-Bold"/>
              </a:rPr>
              <a:t>Destek Eğitim Odası</a:t>
            </a:r>
          </a:p>
        </p:txBody>
      </p:sp>
      <p:sp>
        <p:nvSpPr>
          <p:cNvPr name="Freeform 11" id="11"/>
          <p:cNvSpPr/>
          <p:nvPr/>
        </p:nvSpPr>
        <p:spPr>
          <a:xfrm flipH="true" flipV="false" rot="-1387826">
            <a:off x="-926864" y="7999779"/>
            <a:ext cx="2776439" cy="4039792"/>
          </a:xfrm>
          <a:custGeom>
            <a:avLst/>
            <a:gdLst/>
            <a:ahLst/>
            <a:cxnLst/>
            <a:rect r="r" b="b" t="t" l="l"/>
            <a:pathLst>
              <a:path h="4039792" w="2776439">
                <a:moveTo>
                  <a:pt x="2776438" y="0"/>
                </a:moveTo>
                <a:lnTo>
                  <a:pt x="0" y="0"/>
                </a:lnTo>
                <a:lnTo>
                  <a:pt x="0" y="4039792"/>
                </a:lnTo>
                <a:lnTo>
                  <a:pt x="2776438" y="4039792"/>
                </a:lnTo>
                <a:lnTo>
                  <a:pt x="2776438"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213232" y="-195943"/>
            <a:ext cx="2195432" cy="2195432"/>
          </a:xfrm>
          <a:custGeom>
            <a:avLst/>
            <a:gdLst/>
            <a:ahLst/>
            <a:cxnLst/>
            <a:rect r="r" b="b" t="t" l="l"/>
            <a:pathLst>
              <a:path h="2195432" w="2195432">
                <a:moveTo>
                  <a:pt x="0" y="0"/>
                </a:moveTo>
                <a:lnTo>
                  <a:pt x="2195432" y="0"/>
                </a:lnTo>
                <a:lnTo>
                  <a:pt x="2195432" y="2195433"/>
                </a:lnTo>
                <a:lnTo>
                  <a:pt x="0" y="2195433"/>
                </a:lnTo>
                <a:lnTo>
                  <a:pt x="0" y="0"/>
                </a:lnTo>
                <a:close/>
              </a:path>
            </a:pathLst>
          </a:custGeom>
          <a:blipFill>
            <a:blip r:embed="rId9"/>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388000">
            <a:off x="3968613" y="-4018398"/>
            <a:ext cx="10350774" cy="18323797"/>
          </a:xfrm>
          <a:custGeom>
            <a:avLst/>
            <a:gdLst/>
            <a:ahLst/>
            <a:cxnLst/>
            <a:rect r="r" b="b" t="t" l="l"/>
            <a:pathLst>
              <a:path h="18323797" w="10350774">
                <a:moveTo>
                  <a:pt x="10286937" y="0"/>
                </a:moveTo>
                <a:lnTo>
                  <a:pt x="10350774" y="18287888"/>
                </a:lnTo>
                <a:lnTo>
                  <a:pt x="63837" y="18323796"/>
                </a:lnTo>
                <a:lnTo>
                  <a:pt x="0" y="35908"/>
                </a:lnTo>
                <a:lnTo>
                  <a:pt x="10286937" y="0"/>
                </a:lnTo>
                <a:close/>
              </a:path>
            </a:pathLst>
          </a:custGeom>
          <a:blipFill>
            <a:blip r:embed="rId2"/>
            <a:stretch>
              <a:fillRect l="-20946" t="-48" r="-20494" b="-372"/>
            </a:stretch>
          </a:blipFill>
        </p:spPr>
      </p:sp>
      <p:sp>
        <p:nvSpPr>
          <p:cNvPr name="Freeform 3" id="3"/>
          <p:cNvSpPr/>
          <p:nvPr/>
        </p:nvSpPr>
        <p:spPr>
          <a:xfrm flipH="false" flipV="false" rot="26173">
            <a:off x="1005817" y="1053735"/>
            <a:ext cx="5156299" cy="7318771"/>
          </a:xfrm>
          <a:custGeom>
            <a:avLst/>
            <a:gdLst/>
            <a:ahLst/>
            <a:cxnLst/>
            <a:rect r="r" b="b" t="t" l="l"/>
            <a:pathLst>
              <a:path h="7318771" w="5156299">
                <a:moveTo>
                  <a:pt x="0" y="0"/>
                </a:moveTo>
                <a:lnTo>
                  <a:pt x="5156300" y="0"/>
                </a:lnTo>
                <a:lnTo>
                  <a:pt x="5156300" y="7318771"/>
                </a:lnTo>
                <a:lnTo>
                  <a:pt x="0" y="7318771"/>
                </a:lnTo>
                <a:lnTo>
                  <a:pt x="0" y="0"/>
                </a:lnTo>
                <a:close/>
              </a:path>
            </a:pathLst>
          </a:custGeom>
          <a:blipFill>
            <a:blip r:embed="rId3">
              <a:extLst>
                <a:ext uri="{96DAC541-7B7A-43D3-8B79-37D633B846F1}">
                  <asvg:svgBlip xmlns:asvg="http://schemas.microsoft.com/office/drawing/2016/SVG/main" r:embed="rId4"/>
                </a:ext>
              </a:extLst>
            </a:blip>
            <a:stretch>
              <a:fillRect l="0" t="0" r="0" b="-41420"/>
            </a:stretch>
          </a:blipFill>
          <a:ln cap="sq">
            <a:noFill/>
            <a:prstDash val="solid"/>
            <a:miter/>
          </a:ln>
        </p:spPr>
      </p:sp>
      <p:sp>
        <p:nvSpPr>
          <p:cNvPr name="Freeform 4" id="4"/>
          <p:cNvSpPr/>
          <p:nvPr/>
        </p:nvSpPr>
        <p:spPr>
          <a:xfrm flipH="false" flipV="false" rot="-50726">
            <a:off x="6573766" y="1037931"/>
            <a:ext cx="5178568" cy="7350379"/>
          </a:xfrm>
          <a:custGeom>
            <a:avLst/>
            <a:gdLst/>
            <a:ahLst/>
            <a:cxnLst/>
            <a:rect r="r" b="b" t="t" l="l"/>
            <a:pathLst>
              <a:path h="7350379" w="5178568">
                <a:moveTo>
                  <a:pt x="0" y="0"/>
                </a:moveTo>
                <a:lnTo>
                  <a:pt x="5178568" y="0"/>
                </a:lnTo>
                <a:lnTo>
                  <a:pt x="5178568" y="7350379"/>
                </a:lnTo>
                <a:lnTo>
                  <a:pt x="0" y="7350379"/>
                </a:lnTo>
                <a:lnTo>
                  <a:pt x="0" y="0"/>
                </a:lnTo>
                <a:close/>
              </a:path>
            </a:pathLst>
          </a:custGeom>
          <a:blipFill>
            <a:blip r:embed="rId3">
              <a:extLst>
                <a:ext uri="{96DAC541-7B7A-43D3-8B79-37D633B846F1}">
                  <asvg:svgBlip xmlns:asvg="http://schemas.microsoft.com/office/drawing/2016/SVG/main" r:embed="rId4"/>
                </a:ext>
              </a:extLst>
            </a:blip>
            <a:stretch>
              <a:fillRect l="0" t="0" r="0" b="-41420"/>
            </a:stretch>
          </a:blipFill>
          <a:ln cap="sq">
            <a:noFill/>
            <a:prstDash val="solid"/>
            <a:miter/>
          </a:ln>
        </p:spPr>
      </p:sp>
      <p:sp>
        <p:nvSpPr>
          <p:cNvPr name="Freeform 5" id="5"/>
          <p:cNvSpPr/>
          <p:nvPr/>
        </p:nvSpPr>
        <p:spPr>
          <a:xfrm flipH="false" flipV="false" rot="-5244090">
            <a:off x="15697485" y="7127241"/>
            <a:ext cx="2060617" cy="2108048"/>
          </a:xfrm>
          <a:custGeom>
            <a:avLst/>
            <a:gdLst/>
            <a:ahLst/>
            <a:cxnLst/>
            <a:rect r="r" b="b" t="t" l="l"/>
            <a:pathLst>
              <a:path h="2108048" w="2060617">
                <a:moveTo>
                  <a:pt x="0" y="0"/>
                </a:moveTo>
                <a:lnTo>
                  <a:pt x="2060617" y="0"/>
                </a:lnTo>
                <a:lnTo>
                  <a:pt x="2060617" y="2108048"/>
                </a:lnTo>
                <a:lnTo>
                  <a:pt x="0" y="21080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39394">
            <a:off x="12115914" y="1042717"/>
            <a:ext cx="5171824" cy="7340806"/>
          </a:xfrm>
          <a:custGeom>
            <a:avLst/>
            <a:gdLst/>
            <a:ahLst/>
            <a:cxnLst/>
            <a:rect r="r" b="b" t="t" l="l"/>
            <a:pathLst>
              <a:path h="7340806" w="5171824">
                <a:moveTo>
                  <a:pt x="0" y="0"/>
                </a:moveTo>
                <a:lnTo>
                  <a:pt x="5171824" y="0"/>
                </a:lnTo>
                <a:lnTo>
                  <a:pt x="5171824" y="7340806"/>
                </a:lnTo>
                <a:lnTo>
                  <a:pt x="0" y="7340806"/>
                </a:lnTo>
                <a:lnTo>
                  <a:pt x="0" y="0"/>
                </a:lnTo>
                <a:close/>
              </a:path>
            </a:pathLst>
          </a:custGeom>
          <a:blipFill>
            <a:blip r:embed="rId3">
              <a:extLst>
                <a:ext uri="{96DAC541-7B7A-43D3-8B79-37D633B846F1}">
                  <asvg:svgBlip xmlns:asvg="http://schemas.microsoft.com/office/drawing/2016/SVG/main" r:embed="rId4"/>
                </a:ext>
              </a:extLst>
            </a:blip>
            <a:stretch>
              <a:fillRect l="0" t="0" r="0" b="-41420"/>
            </a:stretch>
          </a:blipFill>
          <a:ln cap="sq">
            <a:noFill/>
            <a:prstDash val="solid"/>
            <a:miter/>
          </a:ln>
        </p:spPr>
      </p:sp>
      <p:grpSp>
        <p:nvGrpSpPr>
          <p:cNvPr name="Group 7" id="7"/>
          <p:cNvGrpSpPr/>
          <p:nvPr/>
        </p:nvGrpSpPr>
        <p:grpSpPr>
          <a:xfrm rot="-164475">
            <a:off x="5002579" y="7866785"/>
            <a:ext cx="2157266" cy="1073582"/>
            <a:chOff x="0" y="0"/>
            <a:chExt cx="2876354" cy="1431443"/>
          </a:xfrm>
        </p:grpSpPr>
        <p:grpSp>
          <p:nvGrpSpPr>
            <p:cNvPr name="Group 8" id="8"/>
            <p:cNvGrpSpPr/>
            <p:nvPr/>
          </p:nvGrpSpPr>
          <p:grpSpPr>
            <a:xfrm rot="0">
              <a:off x="19559" y="33402"/>
              <a:ext cx="2856795" cy="1398041"/>
              <a:chOff x="0" y="0"/>
              <a:chExt cx="3361822" cy="1645189"/>
            </a:xfrm>
          </p:grpSpPr>
          <p:sp>
            <p:nvSpPr>
              <p:cNvPr name="Freeform 9" id="9"/>
              <p:cNvSpPr/>
              <p:nvPr/>
            </p:nvSpPr>
            <p:spPr>
              <a:xfrm flipH="false" flipV="false" rot="0">
                <a:off x="46430" y="51202"/>
                <a:ext cx="3266451" cy="1554912"/>
              </a:xfrm>
              <a:custGeom>
                <a:avLst/>
                <a:gdLst/>
                <a:ahLst/>
                <a:cxnLst/>
                <a:rect r="r" b="b" t="t" l="l"/>
                <a:pathLst>
                  <a:path h="1554912" w="3266451">
                    <a:moveTo>
                      <a:pt x="278584" y="202111"/>
                    </a:moveTo>
                    <a:cubicBezTo>
                      <a:pt x="456777" y="458119"/>
                      <a:pt x="534579" y="507973"/>
                      <a:pt x="629950" y="573997"/>
                    </a:cubicBezTo>
                    <a:cubicBezTo>
                      <a:pt x="767987" y="669663"/>
                      <a:pt x="1037786" y="835394"/>
                      <a:pt x="1154490" y="890638"/>
                    </a:cubicBezTo>
                    <a:cubicBezTo>
                      <a:pt x="1209704" y="916239"/>
                      <a:pt x="1228528" y="921629"/>
                      <a:pt x="1279978" y="936450"/>
                    </a:cubicBezTo>
                    <a:cubicBezTo>
                      <a:pt x="1360290" y="959356"/>
                      <a:pt x="1513385" y="978220"/>
                      <a:pt x="1593697" y="999778"/>
                    </a:cubicBezTo>
                    <a:cubicBezTo>
                      <a:pt x="1646402" y="1013253"/>
                      <a:pt x="1665225" y="1032116"/>
                      <a:pt x="1720440" y="1041548"/>
                    </a:cubicBezTo>
                    <a:cubicBezTo>
                      <a:pt x="1815811" y="1057717"/>
                      <a:pt x="2002788" y="1063107"/>
                      <a:pt x="2124512" y="1046938"/>
                    </a:cubicBezTo>
                    <a:cubicBezTo>
                      <a:pt x="2228666" y="1033464"/>
                      <a:pt x="2330312" y="997084"/>
                      <a:pt x="2408114" y="968788"/>
                    </a:cubicBezTo>
                    <a:cubicBezTo>
                      <a:pt x="2465839" y="947229"/>
                      <a:pt x="2513524" y="908154"/>
                      <a:pt x="2554935" y="901417"/>
                    </a:cubicBezTo>
                    <a:cubicBezTo>
                      <a:pt x="2582542" y="896028"/>
                      <a:pt x="2603875" y="897375"/>
                      <a:pt x="2627718" y="908154"/>
                    </a:cubicBezTo>
                    <a:cubicBezTo>
                      <a:pt x="2656580" y="920281"/>
                      <a:pt x="2692972" y="951272"/>
                      <a:pt x="2709285" y="982262"/>
                    </a:cubicBezTo>
                    <a:cubicBezTo>
                      <a:pt x="2725599" y="1013253"/>
                      <a:pt x="2730618" y="1063107"/>
                      <a:pt x="2725599" y="1095445"/>
                    </a:cubicBezTo>
                    <a:cubicBezTo>
                      <a:pt x="2721834" y="1122393"/>
                      <a:pt x="2710540" y="1145299"/>
                      <a:pt x="2692972" y="1165510"/>
                    </a:cubicBezTo>
                    <a:cubicBezTo>
                      <a:pt x="2671639" y="1189763"/>
                      <a:pt x="2605130" y="1227491"/>
                      <a:pt x="2600111" y="1220754"/>
                    </a:cubicBezTo>
                    <a:cubicBezTo>
                      <a:pt x="2593836" y="1211322"/>
                      <a:pt x="2714305" y="1044243"/>
                      <a:pt x="2729363" y="1050980"/>
                    </a:cubicBezTo>
                    <a:cubicBezTo>
                      <a:pt x="2741912" y="1056370"/>
                      <a:pt x="2705521" y="1150688"/>
                      <a:pt x="2710540" y="1199195"/>
                    </a:cubicBezTo>
                    <a:cubicBezTo>
                      <a:pt x="2715560" y="1249049"/>
                      <a:pt x="2770774" y="1339326"/>
                      <a:pt x="2761990" y="1346063"/>
                    </a:cubicBezTo>
                    <a:cubicBezTo>
                      <a:pt x="2753206" y="1352800"/>
                      <a:pt x="2697991" y="1249049"/>
                      <a:pt x="2657835" y="1239617"/>
                    </a:cubicBezTo>
                    <a:cubicBezTo>
                      <a:pt x="2618934" y="1230186"/>
                      <a:pt x="2537367" y="1297556"/>
                      <a:pt x="2528583" y="1282735"/>
                    </a:cubicBezTo>
                    <a:cubicBezTo>
                      <a:pt x="2512269" y="1255786"/>
                      <a:pt x="2730618" y="1011905"/>
                      <a:pt x="2804656" y="924323"/>
                    </a:cubicBezTo>
                    <a:cubicBezTo>
                      <a:pt x="2849832" y="870427"/>
                      <a:pt x="2900027" y="846174"/>
                      <a:pt x="2920105" y="799014"/>
                    </a:cubicBezTo>
                    <a:cubicBezTo>
                      <a:pt x="2937673" y="757244"/>
                      <a:pt x="2935164" y="706043"/>
                      <a:pt x="2928889" y="660231"/>
                    </a:cubicBezTo>
                    <a:cubicBezTo>
                      <a:pt x="2921360" y="614419"/>
                      <a:pt x="2906301" y="534922"/>
                      <a:pt x="2877439" y="524142"/>
                    </a:cubicBezTo>
                    <a:cubicBezTo>
                      <a:pt x="2849832" y="513363"/>
                      <a:pt x="2812185" y="580734"/>
                      <a:pt x="2761990" y="592860"/>
                    </a:cubicBezTo>
                    <a:cubicBezTo>
                      <a:pt x="2686698" y="611724"/>
                      <a:pt x="2542386" y="586123"/>
                      <a:pt x="2460819" y="578039"/>
                    </a:cubicBezTo>
                    <a:cubicBezTo>
                      <a:pt x="2404350" y="572649"/>
                      <a:pt x="2366703" y="567260"/>
                      <a:pt x="2316508" y="556480"/>
                    </a:cubicBezTo>
                    <a:cubicBezTo>
                      <a:pt x="2262548" y="544354"/>
                      <a:pt x="2211098" y="528185"/>
                      <a:pt x="2148354" y="507973"/>
                    </a:cubicBezTo>
                    <a:cubicBezTo>
                      <a:pt x="2068042" y="481025"/>
                      <a:pt x="1884829" y="452730"/>
                      <a:pt x="1874791" y="406918"/>
                    </a:cubicBezTo>
                    <a:cubicBezTo>
                      <a:pt x="1867261" y="371885"/>
                      <a:pt x="1952593" y="296430"/>
                      <a:pt x="1999023" y="277566"/>
                    </a:cubicBezTo>
                    <a:cubicBezTo>
                      <a:pt x="2040434" y="261397"/>
                      <a:pt x="2080591" y="273524"/>
                      <a:pt x="2137060" y="288345"/>
                    </a:cubicBezTo>
                    <a:cubicBezTo>
                      <a:pt x="2237451" y="313946"/>
                      <a:pt x="2441996" y="459467"/>
                      <a:pt x="2538622" y="470246"/>
                    </a:cubicBezTo>
                    <a:cubicBezTo>
                      <a:pt x="2591327" y="476983"/>
                      <a:pt x="2621444" y="450035"/>
                      <a:pt x="2662855" y="445993"/>
                    </a:cubicBezTo>
                    <a:cubicBezTo>
                      <a:pt x="2705521" y="441950"/>
                      <a:pt x="2748186" y="437908"/>
                      <a:pt x="2792107" y="445993"/>
                    </a:cubicBezTo>
                    <a:cubicBezTo>
                      <a:pt x="2842302" y="455424"/>
                      <a:pt x="2912576" y="470246"/>
                      <a:pt x="2945203" y="506626"/>
                    </a:cubicBezTo>
                    <a:cubicBezTo>
                      <a:pt x="2975320" y="538964"/>
                      <a:pt x="2995398" y="596903"/>
                      <a:pt x="2991633" y="644062"/>
                    </a:cubicBezTo>
                    <a:cubicBezTo>
                      <a:pt x="2987869" y="699306"/>
                      <a:pt x="2926379" y="759939"/>
                      <a:pt x="2902537" y="816530"/>
                    </a:cubicBezTo>
                    <a:cubicBezTo>
                      <a:pt x="2881204" y="867732"/>
                      <a:pt x="2876184" y="920281"/>
                      <a:pt x="2849832" y="966093"/>
                    </a:cubicBezTo>
                    <a:cubicBezTo>
                      <a:pt x="2820970" y="1014600"/>
                      <a:pt x="2780814" y="1075233"/>
                      <a:pt x="2731873" y="1099487"/>
                    </a:cubicBezTo>
                    <a:cubicBezTo>
                      <a:pt x="2682933" y="1125088"/>
                      <a:pt x="2605130" y="1129130"/>
                      <a:pt x="2556190" y="1112961"/>
                    </a:cubicBezTo>
                    <a:cubicBezTo>
                      <a:pt x="2514779" y="1099487"/>
                      <a:pt x="2475878" y="1068496"/>
                      <a:pt x="2454545" y="1029421"/>
                    </a:cubicBezTo>
                    <a:cubicBezTo>
                      <a:pt x="2430702" y="984957"/>
                      <a:pt x="2435722" y="912197"/>
                      <a:pt x="2433212" y="855605"/>
                    </a:cubicBezTo>
                    <a:cubicBezTo>
                      <a:pt x="2430702" y="801709"/>
                      <a:pt x="2423173" y="741075"/>
                      <a:pt x="2436976" y="696611"/>
                    </a:cubicBezTo>
                    <a:cubicBezTo>
                      <a:pt x="2448270" y="658883"/>
                      <a:pt x="2470858" y="621156"/>
                      <a:pt x="2498466" y="600945"/>
                    </a:cubicBezTo>
                    <a:cubicBezTo>
                      <a:pt x="2526073" y="580734"/>
                      <a:pt x="2568739" y="568607"/>
                      <a:pt x="2602621" y="572649"/>
                    </a:cubicBezTo>
                    <a:cubicBezTo>
                      <a:pt x="2636502" y="576691"/>
                      <a:pt x="2676658" y="599597"/>
                      <a:pt x="2699246" y="626546"/>
                    </a:cubicBezTo>
                    <a:cubicBezTo>
                      <a:pt x="2721834" y="653494"/>
                      <a:pt x="2739402" y="734338"/>
                      <a:pt x="2736893" y="735686"/>
                    </a:cubicBezTo>
                    <a:cubicBezTo>
                      <a:pt x="2733128" y="737033"/>
                      <a:pt x="2644032" y="606334"/>
                      <a:pt x="2657835" y="587471"/>
                    </a:cubicBezTo>
                    <a:cubicBezTo>
                      <a:pt x="2677913" y="560522"/>
                      <a:pt x="2903792" y="653494"/>
                      <a:pt x="2967790" y="699306"/>
                    </a:cubicBezTo>
                    <a:cubicBezTo>
                      <a:pt x="3004182" y="726254"/>
                      <a:pt x="3026770" y="753202"/>
                      <a:pt x="3038064" y="786887"/>
                    </a:cubicBezTo>
                    <a:cubicBezTo>
                      <a:pt x="3049358" y="820573"/>
                      <a:pt x="3046848" y="871774"/>
                      <a:pt x="3036809" y="902765"/>
                    </a:cubicBezTo>
                    <a:cubicBezTo>
                      <a:pt x="3029280" y="928366"/>
                      <a:pt x="3019241" y="945882"/>
                      <a:pt x="2995398" y="966093"/>
                    </a:cubicBezTo>
                    <a:cubicBezTo>
                      <a:pt x="2946457" y="1007863"/>
                      <a:pt x="2799637" y="1056370"/>
                      <a:pt x="2723089" y="1081970"/>
                    </a:cubicBezTo>
                    <a:cubicBezTo>
                      <a:pt x="2669129" y="1099487"/>
                      <a:pt x="2631483" y="1119698"/>
                      <a:pt x="2583797" y="1115656"/>
                    </a:cubicBezTo>
                    <a:cubicBezTo>
                      <a:pt x="2531092" y="1111613"/>
                      <a:pt x="2458309" y="1083318"/>
                      <a:pt x="2420663" y="1046938"/>
                    </a:cubicBezTo>
                    <a:cubicBezTo>
                      <a:pt x="2388036" y="1014600"/>
                      <a:pt x="2349135" y="939145"/>
                      <a:pt x="2361684" y="918934"/>
                    </a:cubicBezTo>
                    <a:cubicBezTo>
                      <a:pt x="2374232" y="898723"/>
                      <a:pt x="2485917" y="908154"/>
                      <a:pt x="2493446" y="927018"/>
                    </a:cubicBezTo>
                    <a:cubicBezTo>
                      <a:pt x="2500975" y="947229"/>
                      <a:pt x="2433212" y="1013253"/>
                      <a:pt x="2403095" y="1037506"/>
                    </a:cubicBezTo>
                    <a:cubicBezTo>
                      <a:pt x="2381762" y="1055022"/>
                      <a:pt x="2362939" y="1067149"/>
                      <a:pt x="2337841" y="1071191"/>
                    </a:cubicBezTo>
                    <a:cubicBezTo>
                      <a:pt x="2307724" y="1075233"/>
                      <a:pt x="2258784" y="1067149"/>
                      <a:pt x="2231176" y="1052327"/>
                    </a:cubicBezTo>
                    <a:cubicBezTo>
                      <a:pt x="2208588" y="1040201"/>
                      <a:pt x="2191020" y="1022684"/>
                      <a:pt x="2178471" y="998431"/>
                    </a:cubicBezTo>
                    <a:cubicBezTo>
                      <a:pt x="2163413" y="968788"/>
                      <a:pt x="2155883" y="912197"/>
                      <a:pt x="2157138" y="885248"/>
                    </a:cubicBezTo>
                    <a:cubicBezTo>
                      <a:pt x="2157138" y="869080"/>
                      <a:pt x="2159648" y="862342"/>
                      <a:pt x="2167178" y="847521"/>
                    </a:cubicBezTo>
                    <a:cubicBezTo>
                      <a:pt x="2180981" y="819225"/>
                      <a:pt x="2223647" y="730296"/>
                      <a:pt x="2246235" y="732991"/>
                    </a:cubicBezTo>
                    <a:cubicBezTo>
                      <a:pt x="2270078" y="735686"/>
                      <a:pt x="2267568" y="858300"/>
                      <a:pt x="2303959" y="887943"/>
                    </a:cubicBezTo>
                    <a:cubicBezTo>
                      <a:pt x="2341606" y="917586"/>
                      <a:pt x="2464584" y="887943"/>
                      <a:pt x="2468348" y="905460"/>
                    </a:cubicBezTo>
                    <a:cubicBezTo>
                      <a:pt x="2472113" y="921629"/>
                      <a:pt x="2401840" y="964746"/>
                      <a:pt x="2352900" y="983609"/>
                    </a:cubicBezTo>
                    <a:cubicBezTo>
                      <a:pt x="2281371" y="1010558"/>
                      <a:pt x="2178471" y="1009210"/>
                      <a:pt x="2069297" y="1015947"/>
                    </a:cubicBezTo>
                    <a:cubicBezTo>
                      <a:pt x="1918711" y="1024032"/>
                      <a:pt x="1690323" y="1026727"/>
                      <a:pt x="1533463" y="1017295"/>
                    </a:cubicBezTo>
                    <a:cubicBezTo>
                      <a:pt x="1410485" y="1010558"/>
                      <a:pt x="1312604" y="995736"/>
                      <a:pt x="1207195" y="976872"/>
                    </a:cubicBezTo>
                    <a:cubicBezTo>
                      <a:pt x="1106804" y="959356"/>
                      <a:pt x="1008924" y="937798"/>
                      <a:pt x="917317" y="908154"/>
                    </a:cubicBezTo>
                    <a:cubicBezTo>
                      <a:pt x="829476" y="879859"/>
                      <a:pt x="735360" y="836742"/>
                      <a:pt x="666342" y="804404"/>
                    </a:cubicBezTo>
                    <a:cubicBezTo>
                      <a:pt x="614891" y="780150"/>
                      <a:pt x="584774" y="766676"/>
                      <a:pt x="535834" y="734338"/>
                    </a:cubicBezTo>
                    <a:cubicBezTo>
                      <a:pt x="465561" y="688526"/>
                      <a:pt x="355131" y="596903"/>
                      <a:pt x="289878" y="543006"/>
                    </a:cubicBezTo>
                    <a:cubicBezTo>
                      <a:pt x="244702" y="505279"/>
                      <a:pt x="215840" y="487762"/>
                      <a:pt x="176939" y="445993"/>
                    </a:cubicBezTo>
                    <a:cubicBezTo>
                      <a:pt x="125488" y="390749"/>
                      <a:pt x="37647" y="295083"/>
                      <a:pt x="15059" y="230407"/>
                    </a:cubicBezTo>
                    <a:cubicBezTo>
                      <a:pt x="1" y="188637"/>
                      <a:pt x="3765" y="146867"/>
                      <a:pt x="11294" y="114530"/>
                    </a:cubicBezTo>
                    <a:cubicBezTo>
                      <a:pt x="17569" y="87581"/>
                      <a:pt x="31373" y="66023"/>
                      <a:pt x="50196" y="48506"/>
                    </a:cubicBezTo>
                    <a:cubicBezTo>
                      <a:pt x="74038" y="26948"/>
                      <a:pt x="119214" y="5389"/>
                      <a:pt x="150586" y="2694"/>
                    </a:cubicBezTo>
                    <a:cubicBezTo>
                      <a:pt x="175684" y="0"/>
                      <a:pt x="194507" y="4042"/>
                      <a:pt x="222114" y="18863"/>
                    </a:cubicBezTo>
                    <a:cubicBezTo>
                      <a:pt x="273564" y="48506"/>
                      <a:pt x="356386" y="165731"/>
                      <a:pt x="410346" y="215585"/>
                    </a:cubicBezTo>
                    <a:cubicBezTo>
                      <a:pt x="447993" y="250618"/>
                      <a:pt x="460541" y="265440"/>
                      <a:pt x="510736" y="297777"/>
                    </a:cubicBezTo>
                    <a:cubicBezTo>
                      <a:pt x="628695" y="375927"/>
                      <a:pt x="1002649" y="580734"/>
                      <a:pt x="1140686" y="622503"/>
                    </a:cubicBezTo>
                    <a:cubicBezTo>
                      <a:pt x="1203430" y="641367"/>
                      <a:pt x="1228528" y="627893"/>
                      <a:pt x="1283742" y="638672"/>
                    </a:cubicBezTo>
                    <a:cubicBezTo>
                      <a:pt x="1361545" y="653494"/>
                      <a:pt x="1468210" y="695264"/>
                      <a:pt x="1561071" y="710085"/>
                    </a:cubicBezTo>
                    <a:cubicBezTo>
                      <a:pt x="1653932" y="724907"/>
                      <a:pt x="1743028" y="742423"/>
                      <a:pt x="1842164" y="731644"/>
                    </a:cubicBezTo>
                    <a:cubicBezTo>
                      <a:pt x="1957612" y="719517"/>
                      <a:pt x="2109453" y="617114"/>
                      <a:pt x="2212353" y="621156"/>
                    </a:cubicBezTo>
                    <a:cubicBezTo>
                      <a:pt x="2286391" y="623851"/>
                      <a:pt x="2374232" y="645409"/>
                      <a:pt x="2400585" y="691221"/>
                    </a:cubicBezTo>
                    <a:cubicBezTo>
                      <a:pt x="2426937" y="735686"/>
                      <a:pt x="2405604" y="839437"/>
                      <a:pt x="2376742" y="890638"/>
                    </a:cubicBezTo>
                    <a:cubicBezTo>
                      <a:pt x="2347880" y="940492"/>
                      <a:pt x="2280116" y="974178"/>
                      <a:pt x="2231176" y="995736"/>
                    </a:cubicBezTo>
                    <a:cubicBezTo>
                      <a:pt x="2189765" y="1014600"/>
                      <a:pt x="2155883" y="1014600"/>
                      <a:pt x="2104433" y="1019990"/>
                    </a:cubicBezTo>
                    <a:cubicBezTo>
                      <a:pt x="2026631" y="1028074"/>
                      <a:pt x="1873536" y="1033464"/>
                      <a:pt x="1809537" y="1025379"/>
                    </a:cubicBezTo>
                    <a:cubicBezTo>
                      <a:pt x="1778165" y="1021337"/>
                      <a:pt x="1760596" y="1018642"/>
                      <a:pt x="1739264" y="1006516"/>
                    </a:cubicBezTo>
                    <a:cubicBezTo>
                      <a:pt x="1719185" y="994389"/>
                      <a:pt x="1699107" y="975525"/>
                      <a:pt x="1685304" y="955314"/>
                    </a:cubicBezTo>
                    <a:cubicBezTo>
                      <a:pt x="1671500" y="935103"/>
                      <a:pt x="1661461" y="908154"/>
                      <a:pt x="1658951" y="883901"/>
                    </a:cubicBezTo>
                    <a:cubicBezTo>
                      <a:pt x="1656441" y="858300"/>
                      <a:pt x="1658951" y="830005"/>
                      <a:pt x="1667735" y="805751"/>
                    </a:cubicBezTo>
                    <a:cubicBezTo>
                      <a:pt x="1676519" y="782845"/>
                      <a:pt x="1689068" y="758592"/>
                      <a:pt x="1709146" y="742423"/>
                    </a:cubicBezTo>
                    <a:cubicBezTo>
                      <a:pt x="1732989" y="722212"/>
                      <a:pt x="1766871" y="707390"/>
                      <a:pt x="1809537" y="702001"/>
                    </a:cubicBezTo>
                    <a:cubicBezTo>
                      <a:pt x="1882320" y="693916"/>
                      <a:pt x="2042944" y="695264"/>
                      <a:pt x="2106943" y="751855"/>
                    </a:cubicBezTo>
                    <a:cubicBezTo>
                      <a:pt x="2165923" y="804404"/>
                      <a:pt x="2213608" y="952619"/>
                      <a:pt x="2193530" y="1014600"/>
                    </a:cubicBezTo>
                    <a:cubicBezTo>
                      <a:pt x="2177216" y="1065802"/>
                      <a:pt x="2103179" y="1091402"/>
                      <a:pt x="2041689" y="1115656"/>
                    </a:cubicBezTo>
                    <a:cubicBezTo>
                      <a:pt x="1963887" y="1146646"/>
                      <a:pt x="1817066" y="1169552"/>
                      <a:pt x="1754322" y="1164162"/>
                    </a:cubicBezTo>
                    <a:cubicBezTo>
                      <a:pt x="1722950" y="1161468"/>
                      <a:pt x="1706637" y="1156078"/>
                      <a:pt x="1686559" y="1139909"/>
                    </a:cubicBezTo>
                    <a:cubicBezTo>
                      <a:pt x="1661461" y="1121045"/>
                      <a:pt x="1631344" y="1083318"/>
                      <a:pt x="1622560" y="1049633"/>
                    </a:cubicBezTo>
                    <a:cubicBezTo>
                      <a:pt x="1613776" y="1015947"/>
                      <a:pt x="1617540" y="968788"/>
                      <a:pt x="1631344" y="936450"/>
                    </a:cubicBezTo>
                    <a:cubicBezTo>
                      <a:pt x="1645148" y="904112"/>
                      <a:pt x="1666480" y="878511"/>
                      <a:pt x="1706637" y="858300"/>
                    </a:cubicBezTo>
                    <a:cubicBezTo>
                      <a:pt x="1791968" y="813836"/>
                      <a:pt x="2044199" y="766676"/>
                      <a:pt x="2167178" y="796319"/>
                    </a:cubicBezTo>
                    <a:cubicBezTo>
                      <a:pt x="2260039" y="819225"/>
                      <a:pt x="2376742" y="893333"/>
                      <a:pt x="2391801" y="949924"/>
                    </a:cubicBezTo>
                    <a:cubicBezTo>
                      <a:pt x="2401840" y="990347"/>
                      <a:pt x="2361684" y="1050980"/>
                      <a:pt x="2329057" y="1081970"/>
                    </a:cubicBezTo>
                    <a:cubicBezTo>
                      <a:pt x="2293920" y="1115656"/>
                      <a:pt x="2231176" y="1127782"/>
                      <a:pt x="2180981" y="1138562"/>
                    </a:cubicBezTo>
                    <a:cubicBezTo>
                      <a:pt x="2133295" y="1147994"/>
                      <a:pt x="2085610" y="1152036"/>
                      <a:pt x="2036670" y="1143951"/>
                    </a:cubicBezTo>
                    <a:cubicBezTo>
                      <a:pt x="1982710" y="1134520"/>
                      <a:pt x="1904907" y="1115656"/>
                      <a:pt x="1869771" y="1077928"/>
                    </a:cubicBezTo>
                    <a:cubicBezTo>
                      <a:pt x="1839654" y="1045590"/>
                      <a:pt x="1819576" y="951272"/>
                      <a:pt x="1824595" y="948577"/>
                    </a:cubicBezTo>
                    <a:cubicBezTo>
                      <a:pt x="1828360" y="945882"/>
                      <a:pt x="1864751" y="995736"/>
                      <a:pt x="1862242" y="998431"/>
                    </a:cubicBezTo>
                    <a:cubicBezTo>
                      <a:pt x="1859732" y="1002473"/>
                      <a:pt x="1818321" y="979567"/>
                      <a:pt x="1800753" y="960703"/>
                    </a:cubicBezTo>
                    <a:cubicBezTo>
                      <a:pt x="1779420" y="936450"/>
                      <a:pt x="1756832" y="893333"/>
                      <a:pt x="1754322" y="858300"/>
                    </a:cubicBezTo>
                    <a:cubicBezTo>
                      <a:pt x="1751812" y="823268"/>
                      <a:pt x="1763106" y="777456"/>
                      <a:pt x="1783184" y="749160"/>
                    </a:cubicBezTo>
                    <a:cubicBezTo>
                      <a:pt x="1803262" y="720864"/>
                      <a:pt x="1834634" y="699306"/>
                      <a:pt x="1872281" y="687179"/>
                    </a:cubicBezTo>
                    <a:cubicBezTo>
                      <a:pt x="1923731" y="669663"/>
                      <a:pt x="2009063" y="679095"/>
                      <a:pt x="2071807" y="683137"/>
                    </a:cubicBezTo>
                    <a:cubicBezTo>
                      <a:pt x="2127021" y="685832"/>
                      <a:pt x="2182236" y="681789"/>
                      <a:pt x="2227411" y="704695"/>
                    </a:cubicBezTo>
                    <a:cubicBezTo>
                      <a:pt x="2273842" y="727601"/>
                      <a:pt x="2302704" y="794972"/>
                      <a:pt x="2347880" y="819225"/>
                    </a:cubicBezTo>
                    <a:cubicBezTo>
                      <a:pt x="2390546" y="843479"/>
                      <a:pt x="2448270" y="850216"/>
                      <a:pt x="2490936" y="854258"/>
                    </a:cubicBezTo>
                    <a:cubicBezTo>
                      <a:pt x="2526073" y="856953"/>
                      <a:pt x="2557445" y="840784"/>
                      <a:pt x="2587562" y="846174"/>
                    </a:cubicBezTo>
                    <a:cubicBezTo>
                      <a:pt x="2617679" y="851563"/>
                      <a:pt x="2651561" y="866385"/>
                      <a:pt x="2674149" y="887943"/>
                    </a:cubicBezTo>
                    <a:cubicBezTo>
                      <a:pt x="2696736" y="909502"/>
                      <a:pt x="2715560" y="945882"/>
                      <a:pt x="2720579" y="978220"/>
                    </a:cubicBezTo>
                    <a:cubicBezTo>
                      <a:pt x="2725599" y="1010558"/>
                      <a:pt x="2719324" y="1050980"/>
                      <a:pt x="2705521" y="1080623"/>
                    </a:cubicBezTo>
                    <a:cubicBezTo>
                      <a:pt x="2691717" y="1108919"/>
                      <a:pt x="2664110" y="1138562"/>
                      <a:pt x="2636502" y="1152036"/>
                    </a:cubicBezTo>
                    <a:cubicBezTo>
                      <a:pt x="2608895" y="1165510"/>
                      <a:pt x="2571249" y="1170900"/>
                      <a:pt x="2541131" y="1164162"/>
                    </a:cubicBezTo>
                    <a:cubicBezTo>
                      <a:pt x="2511014" y="1157425"/>
                      <a:pt x="2478387" y="1135867"/>
                      <a:pt x="2458309" y="1111613"/>
                    </a:cubicBezTo>
                    <a:cubicBezTo>
                      <a:pt x="2438231" y="1087360"/>
                      <a:pt x="2425682" y="1042896"/>
                      <a:pt x="2421918" y="1015947"/>
                    </a:cubicBezTo>
                    <a:cubicBezTo>
                      <a:pt x="2419408" y="997084"/>
                      <a:pt x="2420663" y="983609"/>
                      <a:pt x="2426937" y="964746"/>
                    </a:cubicBezTo>
                    <a:cubicBezTo>
                      <a:pt x="2435722" y="939145"/>
                      <a:pt x="2462074" y="897375"/>
                      <a:pt x="2480897" y="878511"/>
                    </a:cubicBezTo>
                    <a:cubicBezTo>
                      <a:pt x="2494701" y="865037"/>
                      <a:pt x="2508505" y="859648"/>
                      <a:pt x="2523563" y="854258"/>
                    </a:cubicBezTo>
                    <a:cubicBezTo>
                      <a:pt x="2538622" y="848868"/>
                      <a:pt x="2552426" y="843479"/>
                      <a:pt x="2571249" y="844826"/>
                    </a:cubicBezTo>
                    <a:cubicBezTo>
                      <a:pt x="2596346" y="846174"/>
                      <a:pt x="2637757" y="858300"/>
                      <a:pt x="2661600" y="877164"/>
                    </a:cubicBezTo>
                    <a:cubicBezTo>
                      <a:pt x="2685443" y="897375"/>
                      <a:pt x="2708030" y="936450"/>
                      <a:pt x="2716815" y="962051"/>
                    </a:cubicBezTo>
                    <a:cubicBezTo>
                      <a:pt x="2723089" y="980915"/>
                      <a:pt x="2724344" y="994389"/>
                      <a:pt x="2721834" y="1013253"/>
                    </a:cubicBezTo>
                    <a:cubicBezTo>
                      <a:pt x="2718069" y="1040201"/>
                      <a:pt x="2706775" y="1084665"/>
                      <a:pt x="2687952" y="1110266"/>
                    </a:cubicBezTo>
                    <a:cubicBezTo>
                      <a:pt x="2669129" y="1134520"/>
                      <a:pt x="2642777" y="1150688"/>
                      <a:pt x="2606385" y="1162815"/>
                    </a:cubicBezTo>
                    <a:cubicBezTo>
                      <a:pt x="2546151" y="1181679"/>
                      <a:pt x="2423173" y="1183026"/>
                      <a:pt x="2352900" y="1172247"/>
                    </a:cubicBezTo>
                    <a:cubicBezTo>
                      <a:pt x="2300195" y="1164162"/>
                      <a:pt x="2255019" y="1152036"/>
                      <a:pt x="2218627" y="1123740"/>
                    </a:cubicBezTo>
                    <a:cubicBezTo>
                      <a:pt x="2182236" y="1095445"/>
                      <a:pt x="2178471" y="1028074"/>
                      <a:pt x="2135805" y="1003821"/>
                    </a:cubicBezTo>
                    <a:cubicBezTo>
                      <a:pt x="2075571" y="970135"/>
                      <a:pt x="1921221" y="1014600"/>
                      <a:pt x="1863496" y="998431"/>
                    </a:cubicBezTo>
                    <a:cubicBezTo>
                      <a:pt x="1833379" y="990347"/>
                      <a:pt x="1818321" y="978220"/>
                      <a:pt x="1800753" y="960703"/>
                    </a:cubicBezTo>
                    <a:cubicBezTo>
                      <a:pt x="1784439" y="943187"/>
                      <a:pt x="1769380" y="918934"/>
                      <a:pt x="1761851" y="896028"/>
                    </a:cubicBezTo>
                    <a:cubicBezTo>
                      <a:pt x="1754322" y="873122"/>
                      <a:pt x="1750557" y="846174"/>
                      <a:pt x="1755577" y="820573"/>
                    </a:cubicBezTo>
                    <a:cubicBezTo>
                      <a:pt x="1761851" y="788235"/>
                      <a:pt x="1784439" y="743770"/>
                      <a:pt x="1807027" y="720864"/>
                    </a:cubicBezTo>
                    <a:cubicBezTo>
                      <a:pt x="1825850" y="702001"/>
                      <a:pt x="1848438" y="691221"/>
                      <a:pt x="1872281" y="687179"/>
                    </a:cubicBezTo>
                    <a:cubicBezTo>
                      <a:pt x="1899888" y="681789"/>
                      <a:pt x="1935025" y="683137"/>
                      <a:pt x="1962632" y="699306"/>
                    </a:cubicBezTo>
                    <a:cubicBezTo>
                      <a:pt x="1999023" y="720864"/>
                      <a:pt x="2021611" y="808446"/>
                      <a:pt x="2063022" y="825962"/>
                    </a:cubicBezTo>
                    <a:cubicBezTo>
                      <a:pt x="2100669" y="842131"/>
                      <a:pt x="2186000" y="794972"/>
                      <a:pt x="2196040" y="813836"/>
                    </a:cubicBezTo>
                    <a:cubicBezTo>
                      <a:pt x="2207334" y="834047"/>
                      <a:pt x="2100669" y="909502"/>
                      <a:pt x="2099414" y="959356"/>
                    </a:cubicBezTo>
                    <a:cubicBezTo>
                      <a:pt x="2098159" y="1009210"/>
                      <a:pt x="2202314" y="1079276"/>
                      <a:pt x="2186000" y="1114308"/>
                    </a:cubicBezTo>
                    <a:cubicBezTo>
                      <a:pt x="2160903" y="1168205"/>
                      <a:pt x="1867261" y="1160120"/>
                      <a:pt x="1789459" y="1161468"/>
                    </a:cubicBezTo>
                    <a:cubicBezTo>
                      <a:pt x="1756832" y="1162815"/>
                      <a:pt x="1740518" y="1164162"/>
                      <a:pt x="1719185" y="1156078"/>
                    </a:cubicBezTo>
                    <a:cubicBezTo>
                      <a:pt x="1697852" y="1147994"/>
                      <a:pt x="1675265" y="1133172"/>
                      <a:pt x="1658951" y="1115656"/>
                    </a:cubicBezTo>
                    <a:cubicBezTo>
                      <a:pt x="1642638" y="1098139"/>
                      <a:pt x="1628834" y="1073886"/>
                      <a:pt x="1622560" y="1049633"/>
                    </a:cubicBezTo>
                    <a:cubicBezTo>
                      <a:pt x="1616285" y="1025379"/>
                      <a:pt x="1615030" y="997084"/>
                      <a:pt x="1620050" y="972830"/>
                    </a:cubicBezTo>
                    <a:cubicBezTo>
                      <a:pt x="1625069" y="948577"/>
                      <a:pt x="1633853" y="924323"/>
                      <a:pt x="1650167" y="904112"/>
                    </a:cubicBezTo>
                    <a:cubicBezTo>
                      <a:pt x="1670245" y="879859"/>
                      <a:pt x="1701617" y="862343"/>
                      <a:pt x="1740518" y="847521"/>
                    </a:cubicBezTo>
                    <a:cubicBezTo>
                      <a:pt x="1800753" y="824615"/>
                      <a:pt x="1952593" y="768024"/>
                      <a:pt x="1987730" y="804404"/>
                    </a:cubicBezTo>
                    <a:cubicBezTo>
                      <a:pt x="2020356" y="838089"/>
                      <a:pt x="1999023" y="1007863"/>
                      <a:pt x="1958867" y="1041548"/>
                    </a:cubicBezTo>
                    <a:cubicBezTo>
                      <a:pt x="1922476" y="1072539"/>
                      <a:pt x="1818321" y="1036158"/>
                      <a:pt x="1773145" y="1021337"/>
                    </a:cubicBezTo>
                    <a:cubicBezTo>
                      <a:pt x="1745538" y="1011905"/>
                      <a:pt x="1726715" y="1003821"/>
                      <a:pt x="1709146" y="984957"/>
                    </a:cubicBezTo>
                    <a:cubicBezTo>
                      <a:pt x="1687813" y="962051"/>
                      <a:pt x="1665225" y="916239"/>
                      <a:pt x="1658951" y="883901"/>
                    </a:cubicBezTo>
                    <a:cubicBezTo>
                      <a:pt x="1653932" y="856953"/>
                      <a:pt x="1658951" y="830005"/>
                      <a:pt x="1667735" y="805751"/>
                    </a:cubicBezTo>
                    <a:cubicBezTo>
                      <a:pt x="1676519" y="782845"/>
                      <a:pt x="1689068" y="758592"/>
                      <a:pt x="1709146" y="742423"/>
                    </a:cubicBezTo>
                    <a:cubicBezTo>
                      <a:pt x="1732989" y="722212"/>
                      <a:pt x="1764361" y="710085"/>
                      <a:pt x="1809537" y="702001"/>
                    </a:cubicBezTo>
                    <a:cubicBezTo>
                      <a:pt x="1894869" y="685832"/>
                      <a:pt x="2120747" y="646757"/>
                      <a:pt x="2187255" y="703348"/>
                    </a:cubicBezTo>
                    <a:cubicBezTo>
                      <a:pt x="2236196" y="745118"/>
                      <a:pt x="2258784" y="873122"/>
                      <a:pt x="2236196" y="918934"/>
                    </a:cubicBezTo>
                    <a:cubicBezTo>
                      <a:pt x="2217373" y="958009"/>
                      <a:pt x="2150864" y="960703"/>
                      <a:pt x="2094394" y="979567"/>
                    </a:cubicBezTo>
                    <a:cubicBezTo>
                      <a:pt x="2016592" y="1006516"/>
                      <a:pt x="1916201" y="1048285"/>
                      <a:pt x="1810792" y="1056370"/>
                    </a:cubicBezTo>
                    <a:cubicBezTo>
                      <a:pt x="1684049" y="1065802"/>
                      <a:pt x="1524679" y="1040201"/>
                      <a:pt x="1385387" y="1010558"/>
                    </a:cubicBezTo>
                    <a:cubicBezTo>
                      <a:pt x="1246096" y="980915"/>
                      <a:pt x="1110569" y="931061"/>
                      <a:pt x="975042" y="878511"/>
                    </a:cubicBezTo>
                    <a:cubicBezTo>
                      <a:pt x="838260" y="824615"/>
                      <a:pt x="697713" y="761287"/>
                      <a:pt x="568461" y="692569"/>
                    </a:cubicBezTo>
                    <a:cubicBezTo>
                      <a:pt x="442973" y="626546"/>
                      <a:pt x="292387" y="533574"/>
                      <a:pt x="208310" y="474288"/>
                    </a:cubicBezTo>
                    <a:cubicBezTo>
                      <a:pt x="159370" y="439256"/>
                      <a:pt x="130508" y="421739"/>
                      <a:pt x="99136" y="384012"/>
                    </a:cubicBezTo>
                    <a:cubicBezTo>
                      <a:pt x="65254" y="342242"/>
                      <a:pt x="30118" y="273524"/>
                      <a:pt x="15059" y="230407"/>
                    </a:cubicBezTo>
                    <a:cubicBezTo>
                      <a:pt x="5020" y="202111"/>
                      <a:pt x="0" y="180553"/>
                      <a:pt x="3765" y="153604"/>
                    </a:cubicBezTo>
                    <a:cubicBezTo>
                      <a:pt x="8785" y="121267"/>
                      <a:pt x="28863" y="72760"/>
                      <a:pt x="50196" y="48506"/>
                    </a:cubicBezTo>
                    <a:cubicBezTo>
                      <a:pt x="67764" y="28295"/>
                      <a:pt x="91607" y="16169"/>
                      <a:pt x="114194" y="9431"/>
                    </a:cubicBezTo>
                    <a:cubicBezTo>
                      <a:pt x="136782" y="2694"/>
                      <a:pt x="164390" y="1347"/>
                      <a:pt x="186978" y="6737"/>
                    </a:cubicBezTo>
                    <a:cubicBezTo>
                      <a:pt x="210820" y="12126"/>
                      <a:pt x="230898" y="20211"/>
                      <a:pt x="253486" y="40422"/>
                    </a:cubicBezTo>
                    <a:cubicBezTo>
                      <a:pt x="291133" y="72760"/>
                      <a:pt x="313720" y="149562"/>
                      <a:pt x="370190" y="207501"/>
                    </a:cubicBezTo>
                    <a:cubicBezTo>
                      <a:pt x="458032" y="297777"/>
                      <a:pt x="636224" y="425781"/>
                      <a:pt x="756693" y="494499"/>
                    </a:cubicBezTo>
                    <a:cubicBezTo>
                      <a:pt x="850809" y="548396"/>
                      <a:pt x="922337" y="573997"/>
                      <a:pt x="1022727" y="604987"/>
                    </a:cubicBezTo>
                    <a:cubicBezTo>
                      <a:pt x="1146960" y="642715"/>
                      <a:pt x="1307585" y="676400"/>
                      <a:pt x="1448131" y="689874"/>
                    </a:cubicBezTo>
                    <a:cubicBezTo>
                      <a:pt x="1582404" y="703348"/>
                      <a:pt x="1749302" y="677747"/>
                      <a:pt x="1848438" y="689874"/>
                    </a:cubicBezTo>
                    <a:cubicBezTo>
                      <a:pt x="1907417" y="696611"/>
                      <a:pt x="1942554" y="726254"/>
                      <a:pt x="1987730" y="724907"/>
                    </a:cubicBezTo>
                    <a:cubicBezTo>
                      <a:pt x="2031650" y="723559"/>
                      <a:pt x="2073061" y="689874"/>
                      <a:pt x="2116982" y="680442"/>
                    </a:cubicBezTo>
                    <a:cubicBezTo>
                      <a:pt x="2162158" y="671010"/>
                      <a:pt x="2211098" y="676400"/>
                      <a:pt x="2256274" y="665621"/>
                    </a:cubicBezTo>
                    <a:cubicBezTo>
                      <a:pt x="2300195" y="654841"/>
                      <a:pt x="2340351" y="609029"/>
                      <a:pt x="2381762" y="614419"/>
                    </a:cubicBezTo>
                    <a:cubicBezTo>
                      <a:pt x="2426937" y="619809"/>
                      <a:pt x="2500975" y="658883"/>
                      <a:pt x="2517289" y="708738"/>
                    </a:cubicBezTo>
                    <a:cubicBezTo>
                      <a:pt x="2539876" y="776108"/>
                      <a:pt x="2463329" y="953966"/>
                      <a:pt x="2428192" y="1009210"/>
                    </a:cubicBezTo>
                    <a:cubicBezTo>
                      <a:pt x="2410624" y="1037506"/>
                      <a:pt x="2395565" y="1048285"/>
                      <a:pt x="2371723" y="1059064"/>
                    </a:cubicBezTo>
                    <a:cubicBezTo>
                      <a:pt x="2342860" y="1071191"/>
                      <a:pt x="2297685" y="1077928"/>
                      <a:pt x="2265058" y="1068496"/>
                    </a:cubicBezTo>
                    <a:cubicBezTo>
                      <a:pt x="2232431" y="1059064"/>
                      <a:pt x="2196040" y="1029421"/>
                      <a:pt x="2178471" y="998431"/>
                    </a:cubicBezTo>
                    <a:cubicBezTo>
                      <a:pt x="2160903" y="967441"/>
                      <a:pt x="2155883" y="912197"/>
                      <a:pt x="2157138" y="885248"/>
                    </a:cubicBezTo>
                    <a:cubicBezTo>
                      <a:pt x="2157138" y="869080"/>
                      <a:pt x="2158393" y="863690"/>
                      <a:pt x="2167177" y="847521"/>
                    </a:cubicBezTo>
                    <a:cubicBezTo>
                      <a:pt x="2188510" y="807099"/>
                      <a:pt x="2265058" y="684484"/>
                      <a:pt x="2329057" y="657536"/>
                    </a:cubicBezTo>
                    <a:cubicBezTo>
                      <a:pt x="2386781" y="633283"/>
                      <a:pt x="2479642" y="645409"/>
                      <a:pt x="2527328" y="672358"/>
                    </a:cubicBezTo>
                    <a:cubicBezTo>
                      <a:pt x="2564974" y="693916"/>
                      <a:pt x="2564974" y="768024"/>
                      <a:pt x="2605130" y="781498"/>
                    </a:cubicBezTo>
                    <a:cubicBezTo>
                      <a:pt x="2667874" y="803056"/>
                      <a:pt x="2844812" y="685832"/>
                      <a:pt x="2896262" y="680442"/>
                    </a:cubicBezTo>
                    <a:cubicBezTo>
                      <a:pt x="2913831" y="679095"/>
                      <a:pt x="2918850" y="681789"/>
                      <a:pt x="2932654" y="685832"/>
                    </a:cubicBezTo>
                    <a:cubicBezTo>
                      <a:pt x="2951477" y="692569"/>
                      <a:pt x="2979084" y="706043"/>
                      <a:pt x="2996653" y="722212"/>
                    </a:cubicBezTo>
                    <a:cubicBezTo>
                      <a:pt x="3014221" y="739728"/>
                      <a:pt x="3029279" y="762634"/>
                      <a:pt x="3038064" y="786887"/>
                    </a:cubicBezTo>
                    <a:cubicBezTo>
                      <a:pt x="3046848" y="811141"/>
                      <a:pt x="3049358" y="839437"/>
                      <a:pt x="3045593" y="865037"/>
                    </a:cubicBezTo>
                    <a:cubicBezTo>
                      <a:pt x="3041828" y="890638"/>
                      <a:pt x="3033044" y="917586"/>
                      <a:pt x="3019241" y="937798"/>
                    </a:cubicBezTo>
                    <a:cubicBezTo>
                      <a:pt x="3005437" y="958009"/>
                      <a:pt x="2987869" y="978220"/>
                      <a:pt x="2965281" y="988999"/>
                    </a:cubicBezTo>
                    <a:cubicBezTo>
                      <a:pt x="2937673" y="1002473"/>
                      <a:pt x="2902537" y="1009210"/>
                      <a:pt x="2858616" y="1005168"/>
                    </a:cubicBezTo>
                    <a:cubicBezTo>
                      <a:pt x="2787088" y="998431"/>
                      <a:pt x="2651561" y="953966"/>
                      <a:pt x="2577523" y="902765"/>
                    </a:cubicBezTo>
                    <a:cubicBezTo>
                      <a:pt x="2514779" y="859648"/>
                      <a:pt x="2444506" y="782845"/>
                      <a:pt x="2433212" y="735686"/>
                    </a:cubicBezTo>
                    <a:cubicBezTo>
                      <a:pt x="2426937" y="707390"/>
                      <a:pt x="2438231" y="683137"/>
                      <a:pt x="2449525" y="660231"/>
                    </a:cubicBezTo>
                    <a:cubicBezTo>
                      <a:pt x="2460819" y="637325"/>
                      <a:pt x="2478387" y="615766"/>
                      <a:pt x="2498466" y="600945"/>
                    </a:cubicBezTo>
                    <a:cubicBezTo>
                      <a:pt x="2517289" y="586123"/>
                      <a:pt x="2542386" y="575344"/>
                      <a:pt x="2566229" y="572649"/>
                    </a:cubicBezTo>
                    <a:cubicBezTo>
                      <a:pt x="2590072" y="569954"/>
                      <a:pt x="2616424" y="572649"/>
                      <a:pt x="2639012" y="582081"/>
                    </a:cubicBezTo>
                    <a:cubicBezTo>
                      <a:pt x="2661600" y="591513"/>
                      <a:pt x="2684188" y="607682"/>
                      <a:pt x="2699246" y="626546"/>
                    </a:cubicBezTo>
                    <a:cubicBezTo>
                      <a:pt x="2715560" y="645409"/>
                      <a:pt x="2728109" y="666968"/>
                      <a:pt x="2733128" y="696611"/>
                    </a:cubicBezTo>
                    <a:cubicBezTo>
                      <a:pt x="2740657" y="739728"/>
                      <a:pt x="2746932" y="836742"/>
                      <a:pt x="2716815" y="866385"/>
                    </a:cubicBezTo>
                    <a:cubicBezTo>
                      <a:pt x="2685443" y="897375"/>
                      <a:pt x="2554935" y="898723"/>
                      <a:pt x="2541131" y="873122"/>
                    </a:cubicBezTo>
                    <a:cubicBezTo>
                      <a:pt x="2527328" y="848868"/>
                      <a:pt x="2588817" y="772066"/>
                      <a:pt x="2617679" y="728949"/>
                    </a:cubicBezTo>
                    <a:cubicBezTo>
                      <a:pt x="2644032" y="689874"/>
                      <a:pt x="2685443" y="619809"/>
                      <a:pt x="2704266" y="625198"/>
                    </a:cubicBezTo>
                    <a:cubicBezTo>
                      <a:pt x="2724344" y="630588"/>
                      <a:pt x="2751951" y="747813"/>
                      <a:pt x="2729363" y="774761"/>
                    </a:cubicBezTo>
                    <a:cubicBezTo>
                      <a:pt x="2699246" y="811141"/>
                      <a:pt x="2559955" y="780150"/>
                      <a:pt x="2475878" y="763982"/>
                    </a:cubicBezTo>
                    <a:cubicBezTo>
                      <a:pt x="2388036" y="747813"/>
                      <a:pt x="2298940" y="707390"/>
                      <a:pt x="2212353" y="673705"/>
                    </a:cubicBezTo>
                    <a:cubicBezTo>
                      <a:pt x="2125766" y="638672"/>
                      <a:pt x="2024121" y="598250"/>
                      <a:pt x="1956358" y="557828"/>
                    </a:cubicBezTo>
                    <a:cubicBezTo>
                      <a:pt x="1906162" y="528185"/>
                      <a:pt x="1873536" y="502584"/>
                      <a:pt x="1834634" y="468899"/>
                    </a:cubicBezTo>
                    <a:cubicBezTo>
                      <a:pt x="1794478" y="433866"/>
                      <a:pt x="1743028" y="396138"/>
                      <a:pt x="1721695" y="350326"/>
                    </a:cubicBezTo>
                    <a:cubicBezTo>
                      <a:pt x="1701617" y="307209"/>
                      <a:pt x="1687813" y="245228"/>
                      <a:pt x="1701617" y="203459"/>
                    </a:cubicBezTo>
                    <a:cubicBezTo>
                      <a:pt x="1716676" y="158994"/>
                      <a:pt x="1768126" y="110487"/>
                      <a:pt x="1813301" y="94318"/>
                    </a:cubicBezTo>
                    <a:cubicBezTo>
                      <a:pt x="1860987" y="76802"/>
                      <a:pt x="1931260" y="94318"/>
                      <a:pt x="1985220" y="107792"/>
                    </a:cubicBezTo>
                    <a:cubicBezTo>
                      <a:pt x="2036670" y="119919"/>
                      <a:pt x="2075571" y="148215"/>
                      <a:pt x="2132041" y="168426"/>
                    </a:cubicBezTo>
                    <a:cubicBezTo>
                      <a:pt x="2204824" y="194027"/>
                      <a:pt x="2315253" y="227712"/>
                      <a:pt x="2388036" y="243881"/>
                    </a:cubicBezTo>
                    <a:cubicBezTo>
                      <a:pt x="2441996" y="256008"/>
                      <a:pt x="2470858" y="260050"/>
                      <a:pt x="2529838" y="264092"/>
                    </a:cubicBezTo>
                    <a:cubicBezTo>
                      <a:pt x="2628973" y="270829"/>
                      <a:pt x="2834773" y="257355"/>
                      <a:pt x="2931399" y="264092"/>
                    </a:cubicBezTo>
                    <a:cubicBezTo>
                      <a:pt x="2985359" y="268134"/>
                      <a:pt x="3021750" y="260050"/>
                      <a:pt x="3058142" y="281608"/>
                    </a:cubicBezTo>
                    <a:cubicBezTo>
                      <a:pt x="3097043" y="304514"/>
                      <a:pt x="3125905" y="348979"/>
                      <a:pt x="3154767" y="402875"/>
                    </a:cubicBezTo>
                    <a:cubicBezTo>
                      <a:pt x="3198688" y="483720"/>
                      <a:pt x="3263942" y="650799"/>
                      <a:pt x="3265197" y="738381"/>
                    </a:cubicBezTo>
                    <a:cubicBezTo>
                      <a:pt x="3266452" y="794972"/>
                      <a:pt x="3243864" y="834047"/>
                      <a:pt x="3225041" y="877164"/>
                    </a:cubicBezTo>
                    <a:cubicBezTo>
                      <a:pt x="3206218" y="920281"/>
                      <a:pt x="3187395" y="951272"/>
                      <a:pt x="3152258" y="999778"/>
                    </a:cubicBezTo>
                    <a:cubicBezTo>
                      <a:pt x="3093278" y="1083318"/>
                      <a:pt x="2948967" y="1230186"/>
                      <a:pt x="2881204" y="1316420"/>
                    </a:cubicBezTo>
                    <a:cubicBezTo>
                      <a:pt x="2837283" y="1373011"/>
                      <a:pt x="2817205" y="1421518"/>
                      <a:pt x="2779559" y="1460593"/>
                    </a:cubicBezTo>
                    <a:cubicBezTo>
                      <a:pt x="2746931" y="1494278"/>
                      <a:pt x="2714305" y="1527963"/>
                      <a:pt x="2674149" y="1540090"/>
                    </a:cubicBezTo>
                    <a:cubicBezTo>
                      <a:pt x="2632738" y="1552217"/>
                      <a:pt x="2572503" y="1554912"/>
                      <a:pt x="2534857" y="1532006"/>
                    </a:cubicBezTo>
                    <a:cubicBezTo>
                      <a:pt x="2494701" y="1507752"/>
                      <a:pt x="2465839" y="1440382"/>
                      <a:pt x="2441996" y="1391875"/>
                    </a:cubicBezTo>
                    <a:cubicBezTo>
                      <a:pt x="2419408" y="1346063"/>
                      <a:pt x="2396820" y="1294861"/>
                      <a:pt x="2395565" y="1247702"/>
                    </a:cubicBezTo>
                    <a:cubicBezTo>
                      <a:pt x="2394311" y="1201890"/>
                      <a:pt x="2414388" y="1160120"/>
                      <a:pt x="2434467" y="1111614"/>
                    </a:cubicBezTo>
                    <a:cubicBezTo>
                      <a:pt x="2462074" y="1046938"/>
                      <a:pt x="2508504" y="922976"/>
                      <a:pt x="2554935" y="901417"/>
                    </a:cubicBezTo>
                    <a:cubicBezTo>
                      <a:pt x="2587562" y="886596"/>
                      <a:pt x="2632738" y="906807"/>
                      <a:pt x="2660345" y="925671"/>
                    </a:cubicBezTo>
                    <a:cubicBezTo>
                      <a:pt x="2687952" y="944535"/>
                      <a:pt x="2713050" y="986304"/>
                      <a:pt x="2723089" y="1017295"/>
                    </a:cubicBezTo>
                    <a:cubicBezTo>
                      <a:pt x="2731873" y="1042896"/>
                      <a:pt x="2730618" y="1071191"/>
                      <a:pt x="2725599" y="1095445"/>
                    </a:cubicBezTo>
                    <a:cubicBezTo>
                      <a:pt x="2720579" y="1119698"/>
                      <a:pt x="2708030" y="1146646"/>
                      <a:pt x="2692972" y="1165510"/>
                    </a:cubicBezTo>
                    <a:cubicBezTo>
                      <a:pt x="2677913" y="1184374"/>
                      <a:pt x="2664110" y="1193806"/>
                      <a:pt x="2635247" y="1209975"/>
                    </a:cubicBezTo>
                    <a:cubicBezTo>
                      <a:pt x="2566229" y="1247702"/>
                      <a:pt x="2361684" y="1317767"/>
                      <a:pt x="2262548" y="1343368"/>
                    </a:cubicBezTo>
                    <a:cubicBezTo>
                      <a:pt x="2198549" y="1359537"/>
                      <a:pt x="2162158" y="1364927"/>
                      <a:pt x="2101924" y="1368969"/>
                    </a:cubicBezTo>
                    <a:cubicBezTo>
                      <a:pt x="2024121" y="1374359"/>
                      <a:pt x="1938789" y="1378401"/>
                      <a:pt x="1834634" y="1367622"/>
                    </a:cubicBezTo>
                    <a:cubicBezTo>
                      <a:pt x="1681539" y="1351453"/>
                      <a:pt x="1405465" y="1286777"/>
                      <a:pt x="1277468" y="1253092"/>
                    </a:cubicBezTo>
                    <a:cubicBezTo>
                      <a:pt x="1208449" y="1235575"/>
                      <a:pt x="1170803" y="1223449"/>
                      <a:pt x="1120608" y="1203237"/>
                    </a:cubicBezTo>
                    <a:cubicBezTo>
                      <a:pt x="1072922" y="1184374"/>
                      <a:pt x="1044060" y="1169552"/>
                      <a:pt x="986336" y="1138562"/>
                    </a:cubicBezTo>
                    <a:cubicBezTo>
                      <a:pt x="874651" y="1077928"/>
                      <a:pt x="645009" y="955314"/>
                      <a:pt x="503207" y="847521"/>
                    </a:cubicBezTo>
                    <a:cubicBezTo>
                      <a:pt x="376464" y="750507"/>
                      <a:pt x="248467" y="633283"/>
                      <a:pt x="169409" y="532227"/>
                    </a:cubicBezTo>
                    <a:cubicBezTo>
                      <a:pt x="111685" y="459467"/>
                      <a:pt x="62744" y="379969"/>
                      <a:pt x="47686" y="320683"/>
                    </a:cubicBezTo>
                    <a:cubicBezTo>
                      <a:pt x="38902" y="282956"/>
                      <a:pt x="42666" y="249271"/>
                      <a:pt x="51451" y="222322"/>
                    </a:cubicBezTo>
                    <a:cubicBezTo>
                      <a:pt x="58980" y="200764"/>
                      <a:pt x="72783" y="183247"/>
                      <a:pt x="87842" y="169773"/>
                    </a:cubicBezTo>
                    <a:cubicBezTo>
                      <a:pt x="102901" y="156299"/>
                      <a:pt x="121724" y="145520"/>
                      <a:pt x="143057" y="141478"/>
                    </a:cubicBezTo>
                    <a:cubicBezTo>
                      <a:pt x="169409" y="137436"/>
                      <a:pt x="209565" y="144173"/>
                      <a:pt x="233408" y="156299"/>
                    </a:cubicBezTo>
                    <a:cubicBezTo>
                      <a:pt x="253486" y="167079"/>
                      <a:pt x="278584" y="202111"/>
                      <a:pt x="278584" y="202111"/>
                    </a:cubicBezTo>
                  </a:path>
                </a:pathLst>
              </a:custGeom>
              <a:solidFill>
                <a:srgbClr val="FFFFFF"/>
              </a:solidFill>
              <a:ln cap="sq">
                <a:noFill/>
                <a:prstDash val="solid"/>
                <a:miter/>
              </a:ln>
            </p:spPr>
          </p:sp>
        </p:grpSp>
        <p:sp>
          <p:nvSpPr>
            <p:cNvPr name="Freeform 10" id="10"/>
            <p:cNvSpPr/>
            <p:nvPr/>
          </p:nvSpPr>
          <p:spPr>
            <a:xfrm flipH="false" flipV="true" rot="458233">
              <a:off x="52951" y="177771"/>
              <a:ext cx="2740649" cy="979782"/>
            </a:xfrm>
            <a:custGeom>
              <a:avLst/>
              <a:gdLst/>
              <a:ahLst/>
              <a:cxnLst/>
              <a:rect r="r" b="b" t="t" l="l"/>
              <a:pathLst>
                <a:path h="979782" w="2740649">
                  <a:moveTo>
                    <a:pt x="0" y="979782"/>
                  </a:moveTo>
                  <a:lnTo>
                    <a:pt x="2740649" y="979782"/>
                  </a:lnTo>
                  <a:lnTo>
                    <a:pt x="2740649" y="0"/>
                  </a:lnTo>
                  <a:lnTo>
                    <a:pt x="0" y="0"/>
                  </a:lnTo>
                  <a:lnTo>
                    <a:pt x="0" y="979782"/>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grpSp>
        <p:nvGrpSpPr>
          <p:cNvPr name="Group 11" id="11"/>
          <p:cNvGrpSpPr/>
          <p:nvPr/>
        </p:nvGrpSpPr>
        <p:grpSpPr>
          <a:xfrm rot="183778">
            <a:off x="10817302" y="1980529"/>
            <a:ext cx="1983577" cy="945562"/>
            <a:chOff x="0" y="0"/>
            <a:chExt cx="2644770" cy="1260749"/>
          </a:xfrm>
        </p:grpSpPr>
        <p:grpSp>
          <p:nvGrpSpPr>
            <p:cNvPr name="Group 12" id="12"/>
            <p:cNvGrpSpPr/>
            <p:nvPr/>
          </p:nvGrpSpPr>
          <p:grpSpPr>
            <a:xfrm rot="0">
              <a:off x="9494" y="0"/>
              <a:ext cx="2635276" cy="1238642"/>
              <a:chOff x="0" y="0"/>
              <a:chExt cx="2787907" cy="1310382"/>
            </a:xfrm>
          </p:grpSpPr>
          <p:sp>
            <p:nvSpPr>
              <p:cNvPr name="Freeform 13" id="13"/>
              <p:cNvSpPr/>
              <p:nvPr/>
            </p:nvSpPr>
            <p:spPr>
              <a:xfrm flipH="false" flipV="false" rot="0">
                <a:off x="49444" y="48111"/>
                <a:ext cx="2690285" cy="1219225"/>
              </a:xfrm>
              <a:custGeom>
                <a:avLst/>
                <a:gdLst/>
                <a:ahLst/>
                <a:cxnLst/>
                <a:rect r="r" b="b" t="t" l="l"/>
                <a:pathLst>
                  <a:path h="1219225" w="2690285">
                    <a:moveTo>
                      <a:pt x="24089" y="1011589"/>
                    </a:moveTo>
                    <a:cubicBezTo>
                      <a:pt x="276382" y="684943"/>
                      <a:pt x="305542" y="652025"/>
                      <a:pt x="346112" y="617841"/>
                    </a:cubicBezTo>
                    <a:cubicBezTo>
                      <a:pt x="385414" y="583658"/>
                      <a:pt x="422180" y="558336"/>
                      <a:pt x="474160" y="525418"/>
                    </a:cubicBezTo>
                    <a:cubicBezTo>
                      <a:pt x="546425" y="479840"/>
                      <a:pt x="650385" y="417802"/>
                      <a:pt x="740399" y="373490"/>
                    </a:cubicBezTo>
                    <a:cubicBezTo>
                      <a:pt x="829146" y="330444"/>
                      <a:pt x="933106" y="286131"/>
                      <a:pt x="1009174" y="259544"/>
                    </a:cubicBezTo>
                    <a:cubicBezTo>
                      <a:pt x="1063690" y="240553"/>
                      <a:pt x="1104260" y="229158"/>
                      <a:pt x="1152437" y="220296"/>
                    </a:cubicBezTo>
                    <a:cubicBezTo>
                      <a:pt x="1201881" y="210167"/>
                      <a:pt x="1239915" y="205103"/>
                      <a:pt x="1302038" y="202571"/>
                    </a:cubicBezTo>
                    <a:cubicBezTo>
                      <a:pt x="1403462" y="197506"/>
                      <a:pt x="1607579" y="201305"/>
                      <a:pt x="1706468" y="211433"/>
                    </a:cubicBezTo>
                    <a:cubicBezTo>
                      <a:pt x="1764787" y="216497"/>
                      <a:pt x="1792679" y="221562"/>
                      <a:pt x="1844659" y="235488"/>
                    </a:cubicBezTo>
                    <a:cubicBezTo>
                      <a:pt x="1915656" y="254480"/>
                      <a:pt x="2022152" y="297526"/>
                      <a:pt x="2089346" y="324113"/>
                    </a:cubicBezTo>
                    <a:cubicBezTo>
                      <a:pt x="2137522" y="343104"/>
                      <a:pt x="2175556" y="350701"/>
                      <a:pt x="2213591" y="374756"/>
                    </a:cubicBezTo>
                    <a:cubicBezTo>
                      <a:pt x="2252893" y="400077"/>
                      <a:pt x="2302337" y="432995"/>
                      <a:pt x="2318819" y="472243"/>
                    </a:cubicBezTo>
                    <a:cubicBezTo>
                      <a:pt x="2335300" y="511492"/>
                      <a:pt x="2332764" y="570997"/>
                      <a:pt x="2313747" y="610245"/>
                    </a:cubicBezTo>
                    <a:cubicBezTo>
                      <a:pt x="2293463" y="653291"/>
                      <a:pt x="2251625" y="703934"/>
                      <a:pt x="2195841" y="716595"/>
                    </a:cubicBezTo>
                    <a:cubicBezTo>
                      <a:pt x="2104559" y="736852"/>
                      <a:pt x="1929602" y="622906"/>
                      <a:pt x="1792679" y="593786"/>
                    </a:cubicBezTo>
                    <a:cubicBezTo>
                      <a:pt x="1654488" y="564666"/>
                      <a:pt x="1503619" y="550740"/>
                      <a:pt x="1369232" y="544409"/>
                    </a:cubicBezTo>
                    <a:cubicBezTo>
                      <a:pt x="1246254" y="538079"/>
                      <a:pt x="1092850" y="574795"/>
                      <a:pt x="1016781" y="550740"/>
                    </a:cubicBezTo>
                    <a:cubicBezTo>
                      <a:pt x="973676" y="536813"/>
                      <a:pt x="947052" y="511492"/>
                      <a:pt x="928035" y="486170"/>
                    </a:cubicBezTo>
                    <a:cubicBezTo>
                      <a:pt x="912821" y="465913"/>
                      <a:pt x="905214" y="441858"/>
                      <a:pt x="903946" y="416536"/>
                    </a:cubicBezTo>
                    <a:cubicBezTo>
                      <a:pt x="902679" y="384885"/>
                      <a:pt x="915357" y="336774"/>
                      <a:pt x="933106" y="310187"/>
                    </a:cubicBezTo>
                    <a:cubicBezTo>
                      <a:pt x="947052" y="288663"/>
                      <a:pt x="972408" y="273471"/>
                      <a:pt x="990157" y="263342"/>
                    </a:cubicBezTo>
                    <a:cubicBezTo>
                      <a:pt x="1002835" y="255746"/>
                      <a:pt x="1009174" y="253213"/>
                      <a:pt x="1024388" y="250681"/>
                    </a:cubicBezTo>
                    <a:cubicBezTo>
                      <a:pt x="1054815" y="244351"/>
                      <a:pt x="1101724" y="248149"/>
                      <a:pt x="1163847" y="248149"/>
                    </a:cubicBezTo>
                    <a:cubicBezTo>
                      <a:pt x="1288092" y="248149"/>
                      <a:pt x="1601240" y="250681"/>
                      <a:pt x="1725485" y="255746"/>
                    </a:cubicBezTo>
                    <a:cubicBezTo>
                      <a:pt x="1787608" y="258278"/>
                      <a:pt x="1812964" y="253213"/>
                      <a:pt x="1864944" y="264608"/>
                    </a:cubicBezTo>
                    <a:cubicBezTo>
                      <a:pt x="1938477" y="281067"/>
                      <a:pt x="2051311" y="331710"/>
                      <a:pt x="2119773" y="363361"/>
                    </a:cubicBezTo>
                    <a:cubicBezTo>
                      <a:pt x="2167950" y="384885"/>
                      <a:pt x="2199645" y="401344"/>
                      <a:pt x="2237679" y="426665"/>
                    </a:cubicBezTo>
                    <a:cubicBezTo>
                      <a:pt x="2275713" y="451986"/>
                      <a:pt x="2317551" y="481106"/>
                      <a:pt x="2347978" y="515290"/>
                    </a:cubicBezTo>
                    <a:cubicBezTo>
                      <a:pt x="2377138" y="548208"/>
                      <a:pt x="2415172" y="584924"/>
                      <a:pt x="2417708" y="626704"/>
                    </a:cubicBezTo>
                    <a:cubicBezTo>
                      <a:pt x="2421511" y="674814"/>
                      <a:pt x="2383477" y="753311"/>
                      <a:pt x="2346710" y="786229"/>
                    </a:cubicBezTo>
                    <a:cubicBezTo>
                      <a:pt x="2315015" y="814082"/>
                      <a:pt x="2265571" y="807752"/>
                      <a:pt x="2225001" y="824211"/>
                    </a:cubicBezTo>
                    <a:cubicBezTo>
                      <a:pt x="2179360" y="843202"/>
                      <a:pt x="2142594" y="871055"/>
                      <a:pt x="2088078" y="896377"/>
                    </a:cubicBezTo>
                    <a:cubicBezTo>
                      <a:pt x="2012009" y="930560"/>
                      <a:pt x="1890300" y="982469"/>
                      <a:pt x="1810428" y="1005259"/>
                    </a:cubicBezTo>
                    <a:cubicBezTo>
                      <a:pt x="1753377" y="1021718"/>
                      <a:pt x="1695058" y="1017919"/>
                      <a:pt x="1658291" y="1035644"/>
                    </a:cubicBezTo>
                    <a:cubicBezTo>
                      <a:pt x="1632935" y="1048305"/>
                      <a:pt x="1622793" y="1073626"/>
                      <a:pt x="1601240" y="1083755"/>
                    </a:cubicBezTo>
                    <a:cubicBezTo>
                      <a:pt x="1579687" y="1093883"/>
                      <a:pt x="1553064" y="1098948"/>
                      <a:pt x="1528975" y="1098948"/>
                    </a:cubicBezTo>
                    <a:cubicBezTo>
                      <a:pt x="1504887" y="1098948"/>
                      <a:pt x="1478263" y="1093883"/>
                      <a:pt x="1456710" y="1079957"/>
                    </a:cubicBezTo>
                    <a:cubicBezTo>
                      <a:pt x="1430086" y="1063498"/>
                      <a:pt x="1398391" y="1024250"/>
                      <a:pt x="1385713" y="995130"/>
                    </a:cubicBezTo>
                    <a:cubicBezTo>
                      <a:pt x="1375571" y="971075"/>
                      <a:pt x="1375571" y="945753"/>
                      <a:pt x="1379374" y="921698"/>
                    </a:cubicBezTo>
                    <a:cubicBezTo>
                      <a:pt x="1383177" y="897643"/>
                      <a:pt x="1390784" y="874853"/>
                      <a:pt x="1407266" y="853330"/>
                    </a:cubicBezTo>
                    <a:cubicBezTo>
                      <a:pt x="1430086" y="822945"/>
                      <a:pt x="1479531" y="788761"/>
                      <a:pt x="1520101" y="765971"/>
                    </a:cubicBezTo>
                    <a:cubicBezTo>
                      <a:pt x="1559403" y="743182"/>
                      <a:pt x="1603776" y="727989"/>
                      <a:pt x="1646881" y="714063"/>
                    </a:cubicBezTo>
                    <a:cubicBezTo>
                      <a:pt x="1689986" y="700136"/>
                      <a:pt x="1722950" y="695072"/>
                      <a:pt x="1778733" y="684943"/>
                    </a:cubicBezTo>
                    <a:cubicBezTo>
                      <a:pt x="1873818" y="668484"/>
                      <a:pt x="2050044" y="646961"/>
                      <a:pt x="2169217" y="638099"/>
                    </a:cubicBezTo>
                    <a:cubicBezTo>
                      <a:pt x="2268106" y="630502"/>
                      <a:pt x="2430386" y="605181"/>
                      <a:pt x="2441796" y="631768"/>
                    </a:cubicBezTo>
                    <a:cubicBezTo>
                      <a:pt x="2450670" y="650759"/>
                      <a:pt x="2342907" y="744448"/>
                      <a:pt x="2332764" y="738118"/>
                    </a:cubicBezTo>
                    <a:cubicBezTo>
                      <a:pt x="2323890" y="731788"/>
                      <a:pt x="2356853" y="607713"/>
                      <a:pt x="2378405" y="605181"/>
                    </a:cubicBezTo>
                    <a:cubicBezTo>
                      <a:pt x="2403762" y="602649"/>
                      <a:pt x="2432921" y="752045"/>
                      <a:pt x="2477294" y="777366"/>
                    </a:cubicBezTo>
                    <a:cubicBezTo>
                      <a:pt x="2514061" y="797623"/>
                      <a:pt x="2607879" y="758375"/>
                      <a:pt x="2614218" y="772302"/>
                    </a:cubicBezTo>
                    <a:cubicBezTo>
                      <a:pt x="2620557" y="786229"/>
                      <a:pt x="2549559" y="843202"/>
                      <a:pt x="2517864" y="860927"/>
                    </a:cubicBezTo>
                    <a:cubicBezTo>
                      <a:pt x="2493776" y="873587"/>
                      <a:pt x="2468420" y="878652"/>
                      <a:pt x="2444331" y="878652"/>
                    </a:cubicBezTo>
                    <a:cubicBezTo>
                      <a:pt x="2420243" y="878652"/>
                      <a:pt x="2394887" y="873587"/>
                      <a:pt x="2372067" y="859661"/>
                    </a:cubicBezTo>
                    <a:cubicBezTo>
                      <a:pt x="2345443" y="843202"/>
                      <a:pt x="2312480" y="806486"/>
                      <a:pt x="2299802" y="777366"/>
                    </a:cubicBezTo>
                    <a:cubicBezTo>
                      <a:pt x="2289659" y="753311"/>
                      <a:pt x="2288391" y="726723"/>
                      <a:pt x="2290927" y="702668"/>
                    </a:cubicBezTo>
                    <a:cubicBezTo>
                      <a:pt x="2293463" y="678613"/>
                      <a:pt x="2295998" y="649493"/>
                      <a:pt x="2317551" y="633034"/>
                    </a:cubicBezTo>
                    <a:cubicBezTo>
                      <a:pt x="2354317" y="603915"/>
                      <a:pt x="2539417" y="611511"/>
                      <a:pt x="2539417" y="606447"/>
                    </a:cubicBezTo>
                    <a:cubicBezTo>
                      <a:pt x="2539417" y="602649"/>
                      <a:pt x="2415172" y="578593"/>
                      <a:pt x="2398690" y="600116"/>
                    </a:cubicBezTo>
                    <a:cubicBezTo>
                      <a:pt x="2380941" y="624172"/>
                      <a:pt x="2420243" y="735586"/>
                      <a:pt x="2455742" y="755843"/>
                    </a:cubicBezTo>
                    <a:cubicBezTo>
                      <a:pt x="2487437" y="773568"/>
                      <a:pt x="2591397" y="729256"/>
                      <a:pt x="2591397" y="731788"/>
                    </a:cubicBezTo>
                    <a:cubicBezTo>
                      <a:pt x="2591397" y="734320"/>
                      <a:pt x="2479830" y="782430"/>
                      <a:pt x="2432921" y="777366"/>
                    </a:cubicBezTo>
                    <a:cubicBezTo>
                      <a:pt x="2391084" y="772302"/>
                      <a:pt x="2354317" y="743182"/>
                      <a:pt x="2318819" y="714063"/>
                    </a:cubicBezTo>
                    <a:cubicBezTo>
                      <a:pt x="2278249" y="679879"/>
                      <a:pt x="2231340" y="615309"/>
                      <a:pt x="2207252" y="576061"/>
                    </a:cubicBezTo>
                    <a:cubicBezTo>
                      <a:pt x="2192038" y="550740"/>
                      <a:pt x="2181896" y="531749"/>
                      <a:pt x="2178092" y="507693"/>
                    </a:cubicBezTo>
                    <a:cubicBezTo>
                      <a:pt x="2174289" y="483638"/>
                      <a:pt x="2176824" y="455785"/>
                      <a:pt x="2184431" y="432995"/>
                    </a:cubicBezTo>
                    <a:cubicBezTo>
                      <a:pt x="2192038" y="410206"/>
                      <a:pt x="2203448" y="387417"/>
                      <a:pt x="2223733" y="370958"/>
                    </a:cubicBezTo>
                    <a:cubicBezTo>
                      <a:pt x="2247821" y="350701"/>
                      <a:pt x="2294730" y="330444"/>
                      <a:pt x="2326425" y="326645"/>
                    </a:cubicBezTo>
                    <a:cubicBezTo>
                      <a:pt x="2351782" y="324113"/>
                      <a:pt x="2377138" y="331710"/>
                      <a:pt x="2398690" y="341838"/>
                    </a:cubicBezTo>
                    <a:cubicBezTo>
                      <a:pt x="2420243" y="351967"/>
                      <a:pt x="2457009" y="369692"/>
                      <a:pt x="2457009" y="389949"/>
                    </a:cubicBezTo>
                    <a:cubicBezTo>
                      <a:pt x="2455742" y="431729"/>
                      <a:pt x="2249089" y="587456"/>
                      <a:pt x="2208519" y="576061"/>
                    </a:cubicBezTo>
                    <a:cubicBezTo>
                      <a:pt x="2188235" y="570997"/>
                      <a:pt x="2183163" y="530483"/>
                      <a:pt x="2179360" y="506427"/>
                    </a:cubicBezTo>
                    <a:cubicBezTo>
                      <a:pt x="2175556" y="482372"/>
                      <a:pt x="2178092" y="455785"/>
                      <a:pt x="2185699" y="432995"/>
                    </a:cubicBezTo>
                    <a:cubicBezTo>
                      <a:pt x="2193306" y="410206"/>
                      <a:pt x="2207252" y="386151"/>
                      <a:pt x="2225001" y="369692"/>
                    </a:cubicBezTo>
                    <a:cubicBezTo>
                      <a:pt x="2242750" y="353233"/>
                      <a:pt x="2264303" y="338040"/>
                      <a:pt x="2289659" y="331710"/>
                    </a:cubicBezTo>
                    <a:cubicBezTo>
                      <a:pt x="2320086" y="324113"/>
                      <a:pt x="2370799" y="329178"/>
                      <a:pt x="2399958" y="340572"/>
                    </a:cubicBezTo>
                    <a:cubicBezTo>
                      <a:pt x="2424046" y="350701"/>
                      <a:pt x="2434189" y="372224"/>
                      <a:pt x="2458277" y="388683"/>
                    </a:cubicBezTo>
                    <a:cubicBezTo>
                      <a:pt x="2488705" y="410206"/>
                      <a:pt x="2568576" y="455785"/>
                      <a:pt x="2571112" y="451986"/>
                    </a:cubicBezTo>
                    <a:cubicBezTo>
                      <a:pt x="2572380" y="450720"/>
                      <a:pt x="2553363" y="431729"/>
                      <a:pt x="2552095" y="431729"/>
                    </a:cubicBezTo>
                    <a:cubicBezTo>
                      <a:pt x="2550827" y="432995"/>
                      <a:pt x="2586326" y="470977"/>
                      <a:pt x="2593933" y="493767"/>
                    </a:cubicBezTo>
                    <a:cubicBezTo>
                      <a:pt x="2601539" y="516556"/>
                      <a:pt x="2605343" y="543143"/>
                      <a:pt x="2601539" y="567199"/>
                    </a:cubicBezTo>
                    <a:cubicBezTo>
                      <a:pt x="2597736" y="591254"/>
                      <a:pt x="2587594" y="616575"/>
                      <a:pt x="2573648" y="636832"/>
                    </a:cubicBezTo>
                    <a:cubicBezTo>
                      <a:pt x="2559702" y="655824"/>
                      <a:pt x="2538149" y="673548"/>
                      <a:pt x="2516596" y="684943"/>
                    </a:cubicBezTo>
                    <a:cubicBezTo>
                      <a:pt x="2495044" y="696338"/>
                      <a:pt x="2467152" y="702668"/>
                      <a:pt x="2443064" y="702668"/>
                    </a:cubicBezTo>
                    <a:cubicBezTo>
                      <a:pt x="2418975" y="702668"/>
                      <a:pt x="2398690" y="698870"/>
                      <a:pt x="2370799" y="682411"/>
                    </a:cubicBezTo>
                    <a:cubicBezTo>
                      <a:pt x="2318819" y="652025"/>
                      <a:pt x="2226269" y="553272"/>
                      <a:pt x="2176824" y="491235"/>
                    </a:cubicBezTo>
                    <a:cubicBezTo>
                      <a:pt x="2138790" y="443124"/>
                      <a:pt x="2109631" y="398811"/>
                      <a:pt x="2089346" y="351967"/>
                    </a:cubicBezTo>
                    <a:cubicBezTo>
                      <a:pt x="2071596" y="308921"/>
                      <a:pt x="2060186" y="263342"/>
                      <a:pt x="2058918" y="221562"/>
                    </a:cubicBezTo>
                    <a:cubicBezTo>
                      <a:pt x="2057650" y="183580"/>
                      <a:pt x="2060186" y="143065"/>
                      <a:pt x="2076668" y="112680"/>
                    </a:cubicBezTo>
                    <a:cubicBezTo>
                      <a:pt x="2093149" y="82294"/>
                      <a:pt x="2127380" y="51908"/>
                      <a:pt x="2160343" y="39248"/>
                    </a:cubicBezTo>
                    <a:cubicBezTo>
                      <a:pt x="2192038" y="26587"/>
                      <a:pt x="2240214" y="30385"/>
                      <a:pt x="2270642" y="39248"/>
                    </a:cubicBezTo>
                    <a:cubicBezTo>
                      <a:pt x="2295998" y="46844"/>
                      <a:pt x="2316283" y="62037"/>
                      <a:pt x="2332764" y="82294"/>
                    </a:cubicBezTo>
                    <a:cubicBezTo>
                      <a:pt x="2353049" y="107615"/>
                      <a:pt x="2351782" y="150662"/>
                      <a:pt x="2372067" y="186112"/>
                    </a:cubicBezTo>
                    <a:cubicBezTo>
                      <a:pt x="2398690" y="231690"/>
                      <a:pt x="2468420" y="284865"/>
                      <a:pt x="2491240" y="325379"/>
                    </a:cubicBezTo>
                    <a:cubicBezTo>
                      <a:pt x="2505186" y="351967"/>
                      <a:pt x="2514061" y="369692"/>
                      <a:pt x="2514061" y="396279"/>
                    </a:cubicBezTo>
                    <a:cubicBezTo>
                      <a:pt x="2514061" y="427931"/>
                      <a:pt x="2500115" y="476042"/>
                      <a:pt x="2482366" y="502629"/>
                    </a:cubicBezTo>
                    <a:cubicBezTo>
                      <a:pt x="2467152" y="524152"/>
                      <a:pt x="2445599" y="539345"/>
                      <a:pt x="2424046" y="549474"/>
                    </a:cubicBezTo>
                    <a:cubicBezTo>
                      <a:pt x="2402494" y="559602"/>
                      <a:pt x="2377138" y="565933"/>
                      <a:pt x="2350514" y="563400"/>
                    </a:cubicBezTo>
                    <a:cubicBezTo>
                      <a:pt x="2318819" y="559602"/>
                      <a:pt x="2283320" y="543143"/>
                      <a:pt x="2249089" y="519088"/>
                    </a:cubicBezTo>
                    <a:cubicBezTo>
                      <a:pt x="2203448" y="487436"/>
                      <a:pt x="2148932" y="427931"/>
                      <a:pt x="2110898" y="376022"/>
                    </a:cubicBezTo>
                    <a:cubicBezTo>
                      <a:pt x="2074132" y="326645"/>
                      <a:pt x="2037365" y="262076"/>
                      <a:pt x="2022152" y="217763"/>
                    </a:cubicBezTo>
                    <a:cubicBezTo>
                      <a:pt x="2012009" y="189910"/>
                      <a:pt x="2006938" y="169653"/>
                      <a:pt x="2010742" y="144331"/>
                    </a:cubicBezTo>
                    <a:cubicBezTo>
                      <a:pt x="2015813" y="112680"/>
                      <a:pt x="2033562" y="68367"/>
                      <a:pt x="2058918" y="44312"/>
                    </a:cubicBezTo>
                    <a:cubicBezTo>
                      <a:pt x="2084274" y="20257"/>
                      <a:pt x="2128648" y="5064"/>
                      <a:pt x="2160343" y="2532"/>
                    </a:cubicBezTo>
                    <a:cubicBezTo>
                      <a:pt x="2185699" y="0"/>
                      <a:pt x="2211055" y="7596"/>
                      <a:pt x="2232608" y="17725"/>
                    </a:cubicBezTo>
                    <a:cubicBezTo>
                      <a:pt x="2254161" y="27853"/>
                      <a:pt x="2278249" y="40514"/>
                      <a:pt x="2289659" y="64569"/>
                    </a:cubicBezTo>
                    <a:cubicBezTo>
                      <a:pt x="2307408" y="101285"/>
                      <a:pt x="2287123" y="238021"/>
                      <a:pt x="2289659" y="238021"/>
                    </a:cubicBezTo>
                    <a:cubicBezTo>
                      <a:pt x="2292195" y="238021"/>
                      <a:pt x="2289659" y="97487"/>
                      <a:pt x="2302337" y="94955"/>
                    </a:cubicBezTo>
                    <a:cubicBezTo>
                      <a:pt x="2313747" y="92423"/>
                      <a:pt x="2328961" y="173451"/>
                      <a:pt x="2360656" y="219030"/>
                    </a:cubicBezTo>
                    <a:cubicBezTo>
                      <a:pt x="2408833" y="288663"/>
                      <a:pt x="2548292" y="386151"/>
                      <a:pt x="2588861" y="455785"/>
                    </a:cubicBezTo>
                    <a:cubicBezTo>
                      <a:pt x="2614217" y="498831"/>
                      <a:pt x="2623092" y="536813"/>
                      <a:pt x="2624360" y="574795"/>
                    </a:cubicBezTo>
                    <a:cubicBezTo>
                      <a:pt x="2625628" y="608979"/>
                      <a:pt x="2615485" y="648227"/>
                      <a:pt x="2604075" y="672282"/>
                    </a:cubicBezTo>
                    <a:cubicBezTo>
                      <a:pt x="2595200" y="688741"/>
                      <a:pt x="2586326" y="698870"/>
                      <a:pt x="2571112" y="710264"/>
                    </a:cubicBezTo>
                    <a:cubicBezTo>
                      <a:pt x="2549559" y="725457"/>
                      <a:pt x="2505186" y="744448"/>
                      <a:pt x="2478562" y="748246"/>
                    </a:cubicBezTo>
                    <a:cubicBezTo>
                      <a:pt x="2459545" y="750779"/>
                      <a:pt x="2444331" y="745714"/>
                      <a:pt x="2429118" y="741916"/>
                    </a:cubicBezTo>
                    <a:cubicBezTo>
                      <a:pt x="2412636" y="738118"/>
                      <a:pt x="2398690" y="733054"/>
                      <a:pt x="2383477" y="721659"/>
                    </a:cubicBezTo>
                    <a:cubicBezTo>
                      <a:pt x="2361924" y="705200"/>
                      <a:pt x="2332764" y="672282"/>
                      <a:pt x="2322622" y="643163"/>
                    </a:cubicBezTo>
                    <a:cubicBezTo>
                      <a:pt x="2312480" y="612777"/>
                      <a:pt x="2316283" y="569731"/>
                      <a:pt x="2322622" y="543143"/>
                    </a:cubicBezTo>
                    <a:cubicBezTo>
                      <a:pt x="2327693" y="524152"/>
                      <a:pt x="2332764" y="512758"/>
                      <a:pt x="2345443" y="498831"/>
                    </a:cubicBezTo>
                    <a:cubicBezTo>
                      <a:pt x="2363192" y="478574"/>
                      <a:pt x="2397423" y="451986"/>
                      <a:pt x="2427850" y="443124"/>
                    </a:cubicBezTo>
                    <a:cubicBezTo>
                      <a:pt x="2458277" y="434261"/>
                      <a:pt x="2501383" y="440592"/>
                      <a:pt x="2526739" y="448188"/>
                    </a:cubicBezTo>
                    <a:cubicBezTo>
                      <a:pt x="2544488" y="453252"/>
                      <a:pt x="2555899" y="460849"/>
                      <a:pt x="2569844" y="473509"/>
                    </a:cubicBezTo>
                    <a:cubicBezTo>
                      <a:pt x="2588861" y="492500"/>
                      <a:pt x="2615485" y="527950"/>
                      <a:pt x="2621824" y="558336"/>
                    </a:cubicBezTo>
                    <a:cubicBezTo>
                      <a:pt x="2628163" y="588722"/>
                      <a:pt x="2624360" y="629236"/>
                      <a:pt x="2611682" y="657090"/>
                    </a:cubicBezTo>
                    <a:cubicBezTo>
                      <a:pt x="2599004" y="686209"/>
                      <a:pt x="2571112" y="714063"/>
                      <a:pt x="2543220" y="729255"/>
                    </a:cubicBezTo>
                    <a:cubicBezTo>
                      <a:pt x="2515329" y="744448"/>
                      <a:pt x="2476027" y="750779"/>
                      <a:pt x="2445599" y="745714"/>
                    </a:cubicBezTo>
                    <a:cubicBezTo>
                      <a:pt x="2415172" y="740650"/>
                      <a:pt x="2380941" y="724191"/>
                      <a:pt x="2358120" y="700136"/>
                    </a:cubicBezTo>
                    <a:cubicBezTo>
                      <a:pt x="2332764" y="673548"/>
                      <a:pt x="2334032" y="625438"/>
                      <a:pt x="2304873" y="584924"/>
                    </a:cubicBezTo>
                    <a:cubicBezTo>
                      <a:pt x="2261767" y="524152"/>
                      <a:pt x="2147665" y="450720"/>
                      <a:pt x="2103292" y="389949"/>
                    </a:cubicBezTo>
                    <a:cubicBezTo>
                      <a:pt x="2072864" y="348169"/>
                      <a:pt x="2057650" y="315251"/>
                      <a:pt x="2046240" y="269672"/>
                    </a:cubicBezTo>
                    <a:cubicBezTo>
                      <a:pt x="2032294" y="213965"/>
                      <a:pt x="2041169" y="77230"/>
                      <a:pt x="2039901" y="77230"/>
                    </a:cubicBezTo>
                    <a:cubicBezTo>
                      <a:pt x="2038633" y="77230"/>
                      <a:pt x="2047508" y="248149"/>
                      <a:pt x="2041169" y="249415"/>
                    </a:cubicBezTo>
                    <a:cubicBezTo>
                      <a:pt x="2036098" y="250681"/>
                      <a:pt x="2008206" y="178515"/>
                      <a:pt x="2010742" y="144331"/>
                    </a:cubicBezTo>
                    <a:cubicBezTo>
                      <a:pt x="2013277" y="110148"/>
                      <a:pt x="2033562" y="68367"/>
                      <a:pt x="2058918" y="44312"/>
                    </a:cubicBezTo>
                    <a:cubicBezTo>
                      <a:pt x="2084274" y="20257"/>
                      <a:pt x="2128648" y="5064"/>
                      <a:pt x="2160343" y="2532"/>
                    </a:cubicBezTo>
                    <a:cubicBezTo>
                      <a:pt x="2185699" y="0"/>
                      <a:pt x="2211055" y="7596"/>
                      <a:pt x="2232608" y="17725"/>
                    </a:cubicBezTo>
                    <a:cubicBezTo>
                      <a:pt x="2254161" y="27853"/>
                      <a:pt x="2269374" y="41780"/>
                      <a:pt x="2289659" y="64569"/>
                    </a:cubicBezTo>
                    <a:cubicBezTo>
                      <a:pt x="2322622" y="101285"/>
                      <a:pt x="2360656" y="187378"/>
                      <a:pt x="2397423" y="232956"/>
                    </a:cubicBezTo>
                    <a:cubicBezTo>
                      <a:pt x="2427850" y="270938"/>
                      <a:pt x="2472223" y="293728"/>
                      <a:pt x="2491240" y="325379"/>
                    </a:cubicBezTo>
                    <a:cubicBezTo>
                      <a:pt x="2505186" y="349435"/>
                      <a:pt x="2514061" y="369692"/>
                      <a:pt x="2514061" y="396279"/>
                    </a:cubicBezTo>
                    <a:cubicBezTo>
                      <a:pt x="2514061" y="427931"/>
                      <a:pt x="2500115" y="476042"/>
                      <a:pt x="2482366" y="502629"/>
                    </a:cubicBezTo>
                    <a:cubicBezTo>
                      <a:pt x="2467152" y="524152"/>
                      <a:pt x="2448135" y="539345"/>
                      <a:pt x="2424046" y="549474"/>
                    </a:cubicBezTo>
                    <a:cubicBezTo>
                      <a:pt x="2394887" y="560868"/>
                      <a:pt x="2344175" y="564666"/>
                      <a:pt x="2313747" y="557070"/>
                    </a:cubicBezTo>
                    <a:cubicBezTo>
                      <a:pt x="2288391" y="550740"/>
                      <a:pt x="2271910" y="540611"/>
                      <a:pt x="2249089" y="519088"/>
                    </a:cubicBezTo>
                    <a:cubicBezTo>
                      <a:pt x="2207252" y="481106"/>
                      <a:pt x="2138790" y="388683"/>
                      <a:pt x="2107095" y="326645"/>
                    </a:cubicBezTo>
                    <a:cubicBezTo>
                      <a:pt x="2081739" y="278535"/>
                      <a:pt x="2060186" y="225360"/>
                      <a:pt x="2058918" y="186112"/>
                    </a:cubicBezTo>
                    <a:cubicBezTo>
                      <a:pt x="2057650" y="158258"/>
                      <a:pt x="2065257" y="134203"/>
                      <a:pt x="2076668" y="112680"/>
                    </a:cubicBezTo>
                    <a:cubicBezTo>
                      <a:pt x="2088078" y="91157"/>
                      <a:pt x="2103292" y="70899"/>
                      <a:pt x="2126112" y="56973"/>
                    </a:cubicBezTo>
                    <a:cubicBezTo>
                      <a:pt x="2152736" y="40514"/>
                      <a:pt x="2199645" y="26587"/>
                      <a:pt x="2233876" y="30385"/>
                    </a:cubicBezTo>
                    <a:cubicBezTo>
                      <a:pt x="2268106" y="34183"/>
                      <a:pt x="2309944" y="55707"/>
                      <a:pt x="2332764" y="82294"/>
                    </a:cubicBezTo>
                    <a:cubicBezTo>
                      <a:pt x="2355585" y="107615"/>
                      <a:pt x="2378405" y="164589"/>
                      <a:pt x="2372067" y="186112"/>
                    </a:cubicBezTo>
                    <a:cubicBezTo>
                      <a:pt x="2368263" y="198772"/>
                      <a:pt x="2341639" y="197506"/>
                      <a:pt x="2340371" y="208901"/>
                    </a:cubicBezTo>
                    <a:cubicBezTo>
                      <a:pt x="2337836" y="230424"/>
                      <a:pt x="2394887" y="279801"/>
                      <a:pt x="2429118" y="317783"/>
                    </a:cubicBezTo>
                    <a:cubicBezTo>
                      <a:pt x="2470955" y="363361"/>
                      <a:pt x="2549559" y="417802"/>
                      <a:pt x="2576183" y="459583"/>
                    </a:cubicBezTo>
                    <a:cubicBezTo>
                      <a:pt x="2592665" y="484904"/>
                      <a:pt x="2599004" y="506427"/>
                      <a:pt x="2601539" y="530483"/>
                    </a:cubicBezTo>
                    <a:cubicBezTo>
                      <a:pt x="2604075" y="554538"/>
                      <a:pt x="2600272" y="581125"/>
                      <a:pt x="2591397" y="603915"/>
                    </a:cubicBezTo>
                    <a:cubicBezTo>
                      <a:pt x="2582522" y="626704"/>
                      <a:pt x="2568576" y="649493"/>
                      <a:pt x="2548292" y="664686"/>
                    </a:cubicBezTo>
                    <a:cubicBezTo>
                      <a:pt x="2522935" y="683677"/>
                      <a:pt x="2474759" y="701402"/>
                      <a:pt x="2443064" y="702668"/>
                    </a:cubicBezTo>
                    <a:cubicBezTo>
                      <a:pt x="2416440" y="703934"/>
                      <a:pt x="2398690" y="695072"/>
                      <a:pt x="2370799" y="682411"/>
                    </a:cubicBezTo>
                    <a:cubicBezTo>
                      <a:pt x="2326425" y="662154"/>
                      <a:pt x="2238947" y="612777"/>
                      <a:pt x="2208519" y="576061"/>
                    </a:cubicBezTo>
                    <a:cubicBezTo>
                      <a:pt x="2189502" y="553272"/>
                      <a:pt x="2181896" y="533015"/>
                      <a:pt x="2179360" y="506427"/>
                    </a:cubicBezTo>
                    <a:cubicBezTo>
                      <a:pt x="2176824" y="474776"/>
                      <a:pt x="2185699" y="426665"/>
                      <a:pt x="2200913" y="398811"/>
                    </a:cubicBezTo>
                    <a:cubicBezTo>
                      <a:pt x="2213591" y="376022"/>
                      <a:pt x="2233876" y="359563"/>
                      <a:pt x="2255428" y="346903"/>
                    </a:cubicBezTo>
                    <a:cubicBezTo>
                      <a:pt x="2276981" y="335508"/>
                      <a:pt x="2303605" y="327912"/>
                      <a:pt x="2327693" y="326645"/>
                    </a:cubicBezTo>
                    <a:cubicBezTo>
                      <a:pt x="2351782" y="325379"/>
                      <a:pt x="2378405" y="330444"/>
                      <a:pt x="2399958" y="340572"/>
                    </a:cubicBezTo>
                    <a:cubicBezTo>
                      <a:pt x="2421511" y="350701"/>
                      <a:pt x="2458277" y="368426"/>
                      <a:pt x="2458277" y="388683"/>
                    </a:cubicBezTo>
                    <a:cubicBezTo>
                      <a:pt x="2457009" y="431729"/>
                      <a:pt x="2247821" y="587456"/>
                      <a:pt x="2207252" y="576061"/>
                    </a:cubicBezTo>
                    <a:cubicBezTo>
                      <a:pt x="2186967" y="570997"/>
                      <a:pt x="2180628" y="533015"/>
                      <a:pt x="2178092" y="507693"/>
                    </a:cubicBezTo>
                    <a:cubicBezTo>
                      <a:pt x="2174289" y="476042"/>
                      <a:pt x="2181896" y="429197"/>
                      <a:pt x="2199645" y="400077"/>
                    </a:cubicBezTo>
                    <a:cubicBezTo>
                      <a:pt x="2217394" y="370958"/>
                      <a:pt x="2257964" y="343104"/>
                      <a:pt x="2288391" y="332976"/>
                    </a:cubicBezTo>
                    <a:cubicBezTo>
                      <a:pt x="2312480" y="324113"/>
                      <a:pt x="2337836" y="324113"/>
                      <a:pt x="2363192" y="330444"/>
                    </a:cubicBezTo>
                    <a:cubicBezTo>
                      <a:pt x="2393619" y="338040"/>
                      <a:pt x="2436725" y="362095"/>
                      <a:pt x="2457009" y="388683"/>
                    </a:cubicBezTo>
                    <a:cubicBezTo>
                      <a:pt x="2477294" y="415270"/>
                      <a:pt x="2498847" y="465913"/>
                      <a:pt x="2486169" y="489968"/>
                    </a:cubicBezTo>
                    <a:cubicBezTo>
                      <a:pt x="2472223" y="516556"/>
                      <a:pt x="2364460" y="531749"/>
                      <a:pt x="2364460" y="531749"/>
                    </a:cubicBezTo>
                    <a:cubicBezTo>
                      <a:pt x="2364460" y="531749"/>
                      <a:pt x="2492508" y="460849"/>
                      <a:pt x="2541952" y="468445"/>
                    </a:cubicBezTo>
                    <a:cubicBezTo>
                      <a:pt x="2582522" y="474776"/>
                      <a:pt x="2618021" y="514024"/>
                      <a:pt x="2642109" y="546942"/>
                    </a:cubicBezTo>
                    <a:cubicBezTo>
                      <a:pt x="2666198" y="581125"/>
                      <a:pt x="2690286" y="630502"/>
                      <a:pt x="2687750" y="669750"/>
                    </a:cubicBezTo>
                    <a:cubicBezTo>
                      <a:pt x="2685215" y="708998"/>
                      <a:pt x="2656055" y="754577"/>
                      <a:pt x="2625628" y="783696"/>
                    </a:cubicBezTo>
                    <a:cubicBezTo>
                      <a:pt x="2595200" y="814082"/>
                      <a:pt x="2547024" y="838137"/>
                      <a:pt x="2502651" y="848266"/>
                    </a:cubicBezTo>
                    <a:cubicBezTo>
                      <a:pt x="2457009" y="858395"/>
                      <a:pt x="2354317" y="847000"/>
                      <a:pt x="2354317" y="841936"/>
                    </a:cubicBezTo>
                    <a:cubicBezTo>
                      <a:pt x="2354317" y="835605"/>
                      <a:pt x="2567309" y="797623"/>
                      <a:pt x="2573648" y="811550"/>
                    </a:cubicBezTo>
                    <a:cubicBezTo>
                      <a:pt x="2577451" y="820412"/>
                      <a:pt x="2539417" y="849532"/>
                      <a:pt x="2517864" y="860927"/>
                    </a:cubicBezTo>
                    <a:cubicBezTo>
                      <a:pt x="2496312" y="872321"/>
                      <a:pt x="2468420" y="878652"/>
                      <a:pt x="2444331" y="878652"/>
                    </a:cubicBezTo>
                    <a:cubicBezTo>
                      <a:pt x="2420243" y="878652"/>
                      <a:pt x="2394887" y="873587"/>
                      <a:pt x="2372067" y="859661"/>
                    </a:cubicBezTo>
                    <a:cubicBezTo>
                      <a:pt x="2345443" y="843202"/>
                      <a:pt x="2312480" y="806486"/>
                      <a:pt x="2299802" y="777366"/>
                    </a:cubicBezTo>
                    <a:cubicBezTo>
                      <a:pt x="2289659" y="753311"/>
                      <a:pt x="2288391" y="726723"/>
                      <a:pt x="2290927" y="702668"/>
                    </a:cubicBezTo>
                    <a:cubicBezTo>
                      <a:pt x="2293463" y="678613"/>
                      <a:pt x="2301069" y="657090"/>
                      <a:pt x="2317551" y="633034"/>
                    </a:cubicBezTo>
                    <a:cubicBezTo>
                      <a:pt x="2341639" y="597584"/>
                      <a:pt x="2391084" y="535547"/>
                      <a:pt x="2439260" y="519088"/>
                    </a:cubicBezTo>
                    <a:cubicBezTo>
                      <a:pt x="2487437" y="502629"/>
                      <a:pt x="2574916" y="497565"/>
                      <a:pt x="2609146" y="533015"/>
                    </a:cubicBezTo>
                    <a:cubicBezTo>
                      <a:pt x="2654787" y="578593"/>
                      <a:pt x="2658591" y="764705"/>
                      <a:pt x="2628163" y="830541"/>
                    </a:cubicBezTo>
                    <a:cubicBezTo>
                      <a:pt x="2606611" y="876120"/>
                      <a:pt x="2554631" y="898909"/>
                      <a:pt x="2510257" y="917900"/>
                    </a:cubicBezTo>
                    <a:cubicBezTo>
                      <a:pt x="2465884" y="936891"/>
                      <a:pt x="2425314" y="935625"/>
                      <a:pt x="2364460" y="941955"/>
                    </a:cubicBezTo>
                    <a:cubicBezTo>
                      <a:pt x="2261767" y="953350"/>
                      <a:pt x="2055115" y="952084"/>
                      <a:pt x="1948619" y="964744"/>
                    </a:cubicBezTo>
                    <a:cubicBezTo>
                      <a:pt x="1880158" y="972341"/>
                      <a:pt x="1833249" y="981203"/>
                      <a:pt x="1782536" y="993864"/>
                    </a:cubicBezTo>
                    <a:cubicBezTo>
                      <a:pt x="1738163" y="1005259"/>
                      <a:pt x="1689986" y="1017919"/>
                      <a:pt x="1658291" y="1035644"/>
                    </a:cubicBezTo>
                    <a:cubicBezTo>
                      <a:pt x="1634203" y="1049571"/>
                      <a:pt x="1618989" y="1073626"/>
                      <a:pt x="1601240" y="1083755"/>
                    </a:cubicBezTo>
                    <a:cubicBezTo>
                      <a:pt x="1588562" y="1090085"/>
                      <a:pt x="1579687" y="1092617"/>
                      <a:pt x="1565741" y="1095150"/>
                    </a:cubicBezTo>
                    <a:cubicBezTo>
                      <a:pt x="1545457" y="1097682"/>
                      <a:pt x="1515029" y="1100214"/>
                      <a:pt x="1492209" y="1093883"/>
                    </a:cubicBezTo>
                    <a:cubicBezTo>
                      <a:pt x="1469388" y="1087553"/>
                      <a:pt x="1445300" y="1073626"/>
                      <a:pt x="1427551" y="1057167"/>
                    </a:cubicBezTo>
                    <a:cubicBezTo>
                      <a:pt x="1409801" y="1040708"/>
                      <a:pt x="1393320" y="1017919"/>
                      <a:pt x="1385713" y="995130"/>
                    </a:cubicBezTo>
                    <a:cubicBezTo>
                      <a:pt x="1378106" y="972341"/>
                      <a:pt x="1375570" y="945753"/>
                      <a:pt x="1379374" y="921698"/>
                    </a:cubicBezTo>
                    <a:cubicBezTo>
                      <a:pt x="1383177" y="897643"/>
                      <a:pt x="1389516" y="876120"/>
                      <a:pt x="1407266" y="853330"/>
                    </a:cubicBezTo>
                    <a:cubicBezTo>
                      <a:pt x="1435157" y="819146"/>
                      <a:pt x="1504887" y="776100"/>
                      <a:pt x="1554331" y="754577"/>
                    </a:cubicBezTo>
                    <a:cubicBezTo>
                      <a:pt x="1596169" y="736852"/>
                      <a:pt x="1622793" y="741916"/>
                      <a:pt x="1678576" y="724191"/>
                    </a:cubicBezTo>
                    <a:cubicBezTo>
                      <a:pt x="1796482" y="687475"/>
                      <a:pt x="2202180" y="487436"/>
                      <a:pt x="2221197" y="512758"/>
                    </a:cubicBezTo>
                    <a:cubicBezTo>
                      <a:pt x="2230072" y="525418"/>
                      <a:pt x="2143861" y="578593"/>
                      <a:pt x="2132451" y="619107"/>
                    </a:cubicBezTo>
                    <a:cubicBezTo>
                      <a:pt x="2121041" y="658356"/>
                      <a:pt x="2161611" y="740650"/>
                      <a:pt x="2147665" y="748246"/>
                    </a:cubicBezTo>
                    <a:cubicBezTo>
                      <a:pt x="2133719" y="755843"/>
                      <a:pt x="2083007" y="692539"/>
                      <a:pt x="2046240" y="668484"/>
                    </a:cubicBezTo>
                    <a:cubicBezTo>
                      <a:pt x="2009474" y="644429"/>
                      <a:pt x="1968904" y="624172"/>
                      <a:pt x="1925799" y="606447"/>
                    </a:cubicBezTo>
                    <a:cubicBezTo>
                      <a:pt x="1877622" y="587456"/>
                      <a:pt x="1842123" y="572263"/>
                      <a:pt x="1769858" y="560868"/>
                    </a:cubicBezTo>
                    <a:cubicBezTo>
                      <a:pt x="1613918" y="538079"/>
                      <a:pt x="1142294" y="592520"/>
                      <a:pt x="1016781" y="550740"/>
                    </a:cubicBezTo>
                    <a:cubicBezTo>
                      <a:pt x="968605" y="534281"/>
                      <a:pt x="947052" y="515290"/>
                      <a:pt x="928035" y="486170"/>
                    </a:cubicBezTo>
                    <a:cubicBezTo>
                      <a:pt x="909018" y="457051"/>
                      <a:pt x="900143" y="412738"/>
                      <a:pt x="905214" y="378554"/>
                    </a:cubicBezTo>
                    <a:cubicBezTo>
                      <a:pt x="910286" y="344370"/>
                      <a:pt x="931838" y="306388"/>
                      <a:pt x="958462" y="283599"/>
                    </a:cubicBezTo>
                    <a:cubicBezTo>
                      <a:pt x="986354" y="259544"/>
                      <a:pt x="1020585" y="251947"/>
                      <a:pt x="1071297" y="243085"/>
                    </a:cubicBezTo>
                    <a:cubicBezTo>
                      <a:pt x="1162579" y="227892"/>
                      <a:pt x="1336269" y="235488"/>
                      <a:pt x="1471924" y="244351"/>
                    </a:cubicBezTo>
                    <a:cubicBezTo>
                      <a:pt x="1612650" y="254479"/>
                      <a:pt x="1799018" y="278535"/>
                      <a:pt x="1897907" y="302590"/>
                    </a:cubicBezTo>
                    <a:cubicBezTo>
                      <a:pt x="1952422" y="315251"/>
                      <a:pt x="1979047" y="327911"/>
                      <a:pt x="2020884" y="345636"/>
                    </a:cubicBezTo>
                    <a:cubicBezTo>
                      <a:pt x="2065257" y="364627"/>
                      <a:pt x="2150200" y="384885"/>
                      <a:pt x="2155271" y="414004"/>
                    </a:cubicBezTo>
                    <a:cubicBezTo>
                      <a:pt x="2160343" y="441858"/>
                      <a:pt x="2071596" y="474775"/>
                      <a:pt x="2058918" y="514024"/>
                    </a:cubicBezTo>
                    <a:cubicBezTo>
                      <a:pt x="2046240" y="550740"/>
                      <a:pt x="2096952" y="625438"/>
                      <a:pt x="2076668" y="640631"/>
                    </a:cubicBezTo>
                    <a:cubicBezTo>
                      <a:pt x="2048776" y="662154"/>
                      <a:pt x="1906781" y="560868"/>
                      <a:pt x="1837052" y="540611"/>
                    </a:cubicBezTo>
                    <a:cubicBezTo>
                      <a:pt x="1786340" y="525418"/>
                      <a:pt x="1755912" y="522886"/>
                      <a:pt x="1701397" y="516556"/>
                    </a:cubicBezTo>
                    <a:cubicBezTo>
                      <a:pt x="1622793" y="507693"/>
                      <a:pt x="1503619" y="500097"/>
                      <a:pt x="1408533" y="501363"/>
                    </a:cubicBezTo>
                    <a:cubicBezTo>
                      <a:pt x="1317251" y="502629"/>
                      <a:pt x="1236112" y="500097"/>
                      <a:pt x="1142294" y="522886"/>
                    </a:cubicBezTo>
                    <a:cubicBezTo>
                      <a:pt x="1028191" y="549474"/>
                      <a:pt x="879858" y="617841"/>
                      <a:pt x="774630" y="671016"/>
                    </a:cubicBezTo>
                    <a:cubicBezTo>
                      <a:pt x="688419" y="714063"/>
                      <a:pt x="607280" y="764705"/>
                      <a:pt x="548961" y="807752"/>
                    </a:cubicBezTo>
                    <a:cubicBezTo>
                      <a:pt x="508391" y="838137"/>
                      <a:pt x="488106" y="858395"/>
                      <a:pt x="451340" y="897643"/>
                    </a:cubicBezTo>
                    <a:cubicBezTo>
                      <a:pt x="391753" y="960946"/>
                      <a:pt x="281453" y="1114141"/>
                      <a:pt x="234545" y="1162251"/>
                    </a:cubicBezTo>
                    <a:cubicBezTo>
                      <a:pt x="214260" y="1182508"/>
                      <a:pt x="207921" y="1192637"/>
                      <a:pt x="187636" y="1201499"/>
                    </a:cubicBezTo>
                    <a:cubicBezTo>
                      <a:pt x="163547" y="1211628"/>
                      <a:pt x="124245" y="1219224"/>
                      <a:pt x="96354" y="1211628"/>
                    </a:cubicBezTo>
                    <a:cubicBezTo>
                      <a:pt x="68462" y="1204031"/>
                      <a:pt x="39302" y="1182508"/>
                      <a:pt x="22821" y="1158453"/>
                    </a:cubicBezTo>
                    <a:cubicBezTo>
                      <a:pt x="6339" y="1134398"/>
                      <a:pt x="0" y="1096416"/>
                      <a:pt x="1268" y="1069828"/>
                    </a:cubicBezTo>
                    <a:cubicBezTo>
                      <a:pt x="2536" y="1048305"/>
                      <a:pt x="24089" y="1011589"/>
                      <a:pt x="24089" y="1011589"/>
                    </a:cubicBezTo>
                  </a:path>
                </a:pathLst>
              </a:custGeom>
              <a:solidFill>
                <a:srgbClr val="FFFFFF"/>
              </a:solidFill>
              <a:ln cap="sq">
                <a:noFill/>
                <a:prstDash val="solid"/>
                <a:miter/>
              </a:ln>
            </p:spPr>
          </p:sp>
        </p:grpSp>
        <p:sp>
          <p:nvSpPr>
            <p:cNvPr name="Freeform 14" id="14"/>
            <p:cNvSpPr/>
            <p:nvPr/>
          </p:nvSpPr>
          <p:spPr>
            <a:xfrm flipH="false" flipV="false" rot="-489958">
              <a:off x="51079" y="188127"/>
              <a:ext cx="2513712" cy="898652"/>
            </a:xfrm>
            <a:custGeom>
              <a:avLst/>
              <a:gdLst/>
              <a:ahLst/>
              <a:cxnLst/>
              <a:rect r="r" b="b" t="t" l="l"/>
              <a:pathLst>
                <a:path h="898652" w="2513712">
                  <a:moveTo>
                    <a:pt x="0" y="0"/>
                  </a:moveTo>
                  <a:lnTo>
                    <a:pt x="2513712" y="0"/>
                  </a:lnTo>
                  <a:lnTo>
                    <a:pt x="2513712" y="898652"/>
                  </a:lnTo>
                  <a:lnTo>
                    <a:pt x="0" y="89865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sp>
        <p:nvSpPr>
          <p:cNvPr name="Freeform 15" id="15"/>
          <p:cNvSpPr/>
          <p:nvPr/>
        </p:nvSpPr>
        <p:spPr>
          <a:xfrm flipH="true" flipV="false" rot="818257">
            <a:off x="-1778465" y="8936135"/>
            <a:ext cx="5417675" cy="3398359"/>
          </a:xfrm>
          <a:custGeom>
            <a:avLst/>
            <a:gdLst/>
            <a:ahLst/>
            <a:cxnLst/>
            <a:rect r="r" b="b" t="t" l="l"/>
            <a:pathLst>
              <a:path h="3398359" w="5417675">
                <a:moveTo>
                  <a:pt x="5417674" y="0"/>
                </a:moveTo>
                <a:lnTo>
                  <a:pt x="0" y="0"/>
                </a:lnTo>
                <a:lnTo>
                  <a:pt x="0" y="3398360"/>
                </a:lnTo>
                <a:lnTo>
                  <a:pt x="5417674" y="3398360"/>
                </a:lnTo>
                <a:lnTo>
                  <a:pt x="5417674"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TextBox 16" id="16"/>
          <p:cNvSpPr txBox="true"/>
          <p:nvPr/>
        </p:nvSpPr>
        <p:spPr>
          <a:xfrm rot="26173">
            <a:off x="1304381" y="3699888"/>
            <a:ext cx="4559535" cy="4177665"/>
          </a:xfrm>
          <a:prstGeom prst="rect">
            <a:avLst/>
          </a:prstGeom>
        </p:spPr>
        <p:txBody>
          <a:bodyPr anchor="t" rtlCol="false" tIns="0" lIns="0" bIns="0" rIns="0">
            <a:spAutoFit/>
          </a:bodyPr>
          <a:lstStyle/>
          <a:p>
            <a:pPr algn="ctr">
              <a:lnSpc>
                <a:spcPts val="3359"/>
              </a:lnSpc>
              <a:spcBef>
                <a:spcPct val="0"/>
              </a:spcBef>
            </a:pPr>
            <a:r>
              <a:rPr lang="en-US" b="true" sz="2400">
                <a:solidFill>
                  <a:srgbClr val="1C1D15"/>
                </a:solidFill>
                <a:latin typeface="Open Sauce Semi-Bold"/>
                <a:ea typeface="Open Sauce Semi-Bold"/>
                <a:cs typeface="Open Sauce Semi-Bold"/>
                <a:sym typeface="Open Sauce Semi-Bold"/>
              </a:rPr>
              <a:t>Kaynaştırma öğrencisi bulunan okullarda BEP geIiştirme birimi oIuşturuIur. BEP geliştirme biriminde müdür veya müdür yardımcısı başkanlığında, bir rehber öğretmen, kaynaştırma öğrencisinin sınıf öğretmeni, ilgili alan öğretmenleri, öğrenci velisi, öğrenci yer alır. </a:t>
            </a:r>
          </a:p>
        </p:txBody>
      </p:sp>
      <p:grpSp>
        <p:nvGrpSpPr>
          <p:cNvPr name="Group 17" id="17"/>
          <p:cNvGrpSpPr/>
          <p:nvPr/>
        </p:nvGrpSpPr>
        <p:grpSpPr>
          <a:xfrm rot="0">
            <a:off x="3126912" y="7910939"/>
            <a:ext cx="905156" cy="945902"/>
            <a:chOff x="0" y="0"/>
            <a:chExt cx="1206874" cy="1261202"/>
          </a:xfrm>
        </p:grpSpPr>
        <p:grpSp>
          <p:nvGrpSpPr>
            <p:cNvPr name="Group 18" id="18"/>
            <p:cNvGrpSpPr/>
            <p:nvPr/>
          </p:nvGrpSpPr>
          <p:grpSpPr>
            <a:xfrm rot="-10591703">
              <a:off x="33468" y="33468"/>
              <a:ext cx="1139939" cy="1139939"/>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10591703">
              <a:off x="33468" y="87796"/>
              <a:ext cx="1139939" cy="1139939"/>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2B891"/>
              </a:soli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24" id="24"/>
            <p:cNvSpPr txBox="true"/>
            <p:nvPr/>
          </p:nvSpPr>
          <p:spPr>
            <a:xfrm rot="208296">
              <a:off x="273897" y="254219"/>
              <a:ext cx="704425" cy="698077"/>
            </a:xfrm>
            <a:prstGeom prst="rect">
              <a:avLst/>
            </a:prstGeom>
          </p:spPr>
          <p:txBody>
            <a:bodyPr anchor="t" rtlCol="false" tIns="0" lIns="0" bIns="0" rIns="0">
              <a:spAutoFit/>
            </a:bodyPr>
            <a:lstStyle/>
            <a:p>
              <a:pPr algn="ctr">
                <a:lnSpc>
                  <a:spcPts val="4480"/>
                </a:lnSpc>
                <a:spcBef>
                  <a:spcPct val="0"/>
                </a:spcBef>
              </a:pPr>
              <a:r>
                <a:rPr lang="en-US" b="true" sz="3200">
                  <a:solidFill>
                    <a:srgbClr val="FFFFFF"/>
                  </a:solidFill>
                  <a:latin typeface="Open Sauce Bold"/>
                  <a:ea typeface="Open Sauce Bold"/>
                  <a:cs typeface="Open Sauce Bold"/>
                  <a:sym typeface="Open Sauce Bold"/>
                </a:rPr>
                <a:t>I</a:t>
              </a:r>
            </a:p>
          </p:txBody>
        </p:sp>
      </p:grpSp>
      <p:grpSp>
        <p:nvGrpSpPr>
          <p:cNvPr name="Group 25" id="25"/>
          <p:cNvGrpSpPr/>
          <p:nvPr/>
        </p:nvGrpSpPr>
        <p:grpSpPr>
          <a:xfrm rot="0">
            <a:off x="8856061" y="7894849"/>
            <a:ext cx="961980" cy="967940"/>
            <a:chOff x="0" y="0"/>
            <a:chExt cx="1282640" cy="1290587"/>
          </a:xfrm>
        </p:grpSpPr>
        <p:grpSp>
          <p:nvGrpSpPr>
            <p:cNvPr name="Group 26" id="26"/>
            <p:cNvGrpSpPr/>
            <p:nvPr/>
          </p:nvGrpSpPr>
          <p:grpSpPr>
            <a:xfrm rot="-10690141">
              <a:off x="57821" y="17920"/>
              <a:ext cx="1139939" cy="1139939"/>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9" id="29"/>
            <p:cNvGrpSpPr/>
            <p:nvPr/>
          </p:nvGrpSpPr>
          <p:grpSpPr>
            <a:xfrm rot="10337139">
              <a:off x="71351" y="79298"/>
              <a:ext cx="1139939" cy="1139939"/>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2B891"/>
              </a:solidFill>
              <a:ln cap="sq">
                <a:noFill/>
                <a:prstDash val="solid"/>
                <a:miter/>
              </a:ln>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32" id="32"/>
            <p:cNvSpPr txBox="true"/>
            <p:nvPr/>
          </p:nvSpPr>
          <p:spPr>
            <a:xfrm rot="-177444">
              <a:off x="300915" y="243813"/>
              <a:ext cx="704425" cy="698077"/>
            </a:xfrm>
            <a:prstGeom prst="rect">
              <a:avLst/>
            </a:prstGeom>
          </p:spPr>
          <p:txBody>
            <a:bodyPr anchor="t" rtlCol="false" tIns="0" lIns="0" bIns="0" rIns="0">
              <a:spAutoFit/>
            </a:bodyPr>
            <a:lstStyle/>
            <a:p>
              <a:pPr algn="ctr">
                <a:lnSpc>
                  <a:spcPts val="4480"/>
                </a:lnSpc>
                <a:spcBef>
                  <a:spcPct val="0"/>
                </a:spcBef>
              </a:pPr>
              <a:r>
                <a:rPr lang="en-US" b="true" sz="3200">
                  <a:solidFill>
                    <a:srgbClr val="FFFFFF"/>
                  </a:solidFill>
                  <a:latin typeface="Open Sauce Bold"/>
                  <a:ea typeface="Open Sauce Bold"/>
                  <a:cs typeface="Open Sauce Bold"/>
                  <a:sym typeface="Open Sauce Bold"/>
                </a:rPr>
                <a:t>II</a:t>
              </a:r>
            </a:p>
          </p:txBody>
        </p:sp>
      </p:grpSp>
      <p:grpSp>
        <p:nvGrpSpPr>
          <p:cNvPr name="Group 33" id="33"/>
          <p:cNvGrpSpPr/>
          <p:nvPr/>
        </p:nvGrpSpPr>
        <p:grpSpPr>
          <a:xfrm rot="0">
            <a:off x="14319617" y="7824704"/>
            <a:ext cx="975151" cy="1017121"/>
            <a:chOff x="0" y="0"/>
            <a:chExt cx="1300201" cy="1356161"/>
          </a:xfrm>
        </p:grpSpPr>
        <p:grpSp>
          <p:nvGrpSpPr>
            <p:cNvPr name="Group 34" id="34"/>
            <p:cNvGrpSpPr/>
            <p:nvPr/>
          </p:nvGrpSpPr>
          <p:grpSpPr>
            <a:xfrm rot="-10333129">
              <a:off x="84967" y="71920"/>
              <a:ext cx="1139939" cy="1139939"/>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36" id="36"/>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37" id="37"/>
            <p:cNvGrpSpPr/>
            <p:nvPr/>
          </p:nvGrpSpPr>
          <p:grpSpPr>
            <a:xfrm rot="-10274574">
              <a:off x="80131" y="136092"/>
              <a:ext cx="1139939" cy="1139939"/>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2B891"/>
              </a:solidFill>
              <a:ln cap="sq">
                <a:noFill/>
                <a:prstDash val="solid"/>
                <a:miter/>
              </a:ln>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40" id="40"/>
            <p:cNvSpPr txBox="true"/>
            <p:nvPr/>
          </p:nvSpPr>
          <p:spPr>
            <a:xfrm rot="131861">
              <a:off x="302555" y="291044"/>
              <a:ext cx="704425" cy="698077"/>
            </a:xfrm>
            <a:prstGeom prst="rect">
              <a:avLst/>
            </a:prstGeom>
          </p:spPr>
          <p:txBody>
            <a:bodyPr anchor="t" rtlCol="false" tIns="0" lIns="0" bIns="0" rIns="0">
              <a:spAutoFit/>
            </a:bodyPr>
            <a:lstStyle/>
            <a:p>
              <a:pPr algn="ctr">
                <a:lnSpc>
                  <a:spcPts val="4480"/>
                </a:lnSpc>
                <a:spcBef>
                  <a:spcPct val="0"/>
                </a:spcBef>
              </a:pPr>
              <a:r>
                <a:rPr lang="en-US" b="true" sz="3200">
                  <a:solidFill>
                    <a:srgbClr val="FFFFFF"/>
                  </a:solidFill>
                  <a:latin typeface="Open Sauce Bold"/>
                  <a:ea typeface="Open Sauce Bold"/>
                  <a:cs typeface="Open Sauce Bold"/>
                  <a:sym typeface="Open Sauce Bold"/>
                </a:rPr>
                <a:t>III</a:t>
              </a:r>
            </a:p>
          </p:txBody>
        </p:sp>
      </p:grpSp>
      <p:sp>
        <p:nvSpPr>
          <p:cNvPr name="TextBox 41" id="41"/>
          <p:cNvSpPr txBox="true"/>
          <p:nvPr/>
        </p:nvSpPr>
        <p:spPr>
          <a:xfrm rot="-50726">
            <a:off x="6806587" y="4957190"/>
            <a:ext cx="4650050" cy="1663065"/>
          </a:xfrm>
          <a:prstGeom prst="rect">
            <a:avLst/>
          </a:prstGeom>
        </p:spPr>
        <p:txBody>
          <a:bodyPr anchor="t" rtlCol="false" tIns="0" lIns="0" bIns="0" rIns="0">
            <a:spAutoFit/>
          </a:bodyPr>
          <a:lstStyle/>
          <a:p>
            <a:pPr algn="ctr" marL="0" indent="0" lvl="0">
              <a:lnSpc>
                <a:spcPts val="3359"/>
              </a:lnSpc>
              <a:spcBef>
                <a:spcPct val="0"/>
              </a:spcBef>
            </a:pPr>
            <a:r>
              <a:rPr lang="en-US" b="true" sz="2400">
                <a:solidFill>
                  <a:srgbClr val="1C1D15"/>
                </a:solidFill>
                <a:latin typeface="Open Sauce Semi-Bold"/>
                <a:ea typeface="Open Sauce Semi-Bold"/>
                <a:cs typeface="Open Sauce Semi-Bold"/>
                <a:sym typeface="Open Sauce Semi-Bold"/>
              </a:rPr>
              <a:t>Okul Rehberlik Hizmetleri Yürume Komisyonunda (RHYK) destek eğitim odası açılması için karar alınır.</a:t>
            </a:r>
          </a:p>
        </p:txBody>
      </p:sp>
      <p:sp>
        <p:nvSpPr>
          <p:cNvPr name="TextBox 42" id="42"/>
          <p:cNvSpPr txBox="true"/>
          <p:nvPr/>
        </p:nvSpPr>
        <p:spPr>
          <a:xfrm rot="39394">
            <a:off x="12490295" y="4747639"/>
            <a:ext cx="4423608" cy="2082165"/>
          </a:xfrm>
          <a:prstGeom prst="rect">
            <a:avLst/>
          </a:prstGeom>
        </p:spPr>
        <p:txBody>
          <a:bodyPr anchor="t" rtlCol="false" tIns="0" lIns="0" bIns="0" rIns="0">
            <a:spAutoFit/>
          </a:bodyPr>
          <a:lstStyle/>
          <a:p>
            <a:pPr algn="ctr" marL="0" indent="0" lvl="0">
              <a:lnSpc>
                <a:spcPts val="3359"/>
              </a:lnSpc>
              <a:spcBef>
                <a:spcPct val="0"/>
              </a:spcBef>
            </a:pPr>
            <a:r>
              <a:rPr lang="en-US" b="true" sz="2400">
                <a:solidFill>
                  <a:srgbClr val="1C1D15"/>
                </a:solidFill>
                <a:latin typeface="Open Sauce Semi-Bold"/>
                <a:ea typeface="Open Sauce Semi-Bold"/>
                <a:cs typeface="Open Sauce Semi-Bold"/>
                <a:sym typeface="Open Sauce Semi-Bold"/>
              </a:rPr>
              <a:t>Okul müdürlüğü alınan RHYK kararını ilgi tutarak İl/İlçe Milli Eğitim Müdürlüğü ile destek eğitim odası açma onayı almak üzere yazışma yapar. </a:t>
            </a:r>
          </a:p>
        </p:txBody>
      </p:sp>
      <p:grpSp>
        <p:nvGrpSpPr>
          <p:cNvPr name="Group 43" id="43"/>
          <p:cNvGrpSpPr/>
          <p:nvPr/>
        </p:nvGrpSpPr>
        <p:grpSpPr>
          <a:xfrm rot="0">
            <a:off x="17473222" y="9467924"/>
            <a:ext cx="543705" cy="552303"/>
            <a:chOff x="0" y="0"/>
            <a:chExt cx="846253" cy="859634"/>
          </a:xfrm>
        </p:grpSpPr>
        <p:sp>
          <p:nvSpPr>
            <p:cNvPr name="Freeform 44" id="44"/>
            <p:cNvSpPr/>
            <p:nvPr/>
          </p:nvSpPr>
          <p:spPr>
            <a:xfrm flipH="false" flipV="false" rot="0">
              <a:off x="0" y="0"/>
              <a:ext cx="846253" cy="859634"/>
            </a:xfrm>
            <a:custGeom>
              <a:avLst/>
              <a:gdLst/>
              <a:ahLst/>
              <a:cxnLst/>
              <a:rect r="r" b="b" t="t" l="l"/>
              <a:pathLst>
                <a:path h="859634" w="846253">
                  <a:moveTo>
                    <a:pt x="423127" y="0"/>
                  </a:moveTo>
                  <a:cubicBezTo>
                    <a:pt x="189440" y="0"/>
                    <a:pt x="0" y="192436"/>
                    <a:pt x="0" y="429817"/>
                  </a:cubicBezTo>
                  <a:cubicBezTo>
                    <a:pt x="0" y="667199"/>
                    <a:pt x="189440" y="859634"/>
                    <a:pt x="423127" y="859634"/>
                  </a:cubicBezTo>
                  <a:cubicBezTo>
                    <a:pt x="656813" y="859634"/>
                    <a:pt x="846253" y="667199"/>
                    <a:pt x="846253" y="429817"/>
                  </a:cubicBezTo>
                  <a:cubicBezTo>
                    <a:pt x="846253" y="192436"/>
                    <a:pt x="656813" y="0"/>
                    <a:pt x="423127" y="0"/>
                  </a:cubicBezTo>
                  <a:close/>
                </a:path>
              </a:pathLst>
            </a:custGeom>
            <a:solidFill>
              <a:srgbClr val="D4A982">
                <a:alpha val="80000"/>
              </a:srgbClr>
            </a:solidFill>
          </p:spPr>
        </p:sp>
        <p:sp>
          <p:nvSpPr>
            <p:cNvPr name="TextBox 45" id="45"/>
            <p:cNvSpPr txBox="true"/>
            <p:nvPr/>
          </p:nvSpPr>
          <p:spPr>
            <a:xfrm>
              <a:off x="79336" y="42491"/>
              <a:ext cx="687581" cy="736553"/>
            </a:xfrm>
            <a:prstGeom prst="rect">
              <a:avLst/>
            </a:prstGeom>
          </p:spPr>
          <p:txBody>
            <a:bodyPr anchor="ctr" rtlCol="false" tIns="50800" lIns="50800" bIns="50800" rIns="50800"/>
            <a:lstStyle/>
            <a:p>
              <a:pPr algn="ctr">
                <a:lnSpc>
                  <a:spcPts val="2659"/>
                </a:lnSpc>
              </a:pPr>
            </a:p>
          </p:txBody>
        </p:sp>
      </p:grpSp>
      <p:sp>
        <p:nvSpPr>
          <p:cNvPr name="TextBox 46" id="46"/>
          <p:cNvSpPr txBox="true"/>
          <p:nvPr/>
        </p:nvSpPr>
        <p:spPr>
          <a:xfrm rot="26173">
            <a:off x="17528852" y="9629372"/>
            <a:ext cx="442535" cy="307606"/>
          </a:xfrm>
          <a:prstGeom prst="rect">
            <a:avLst/>
          </a:prstGeom>
        </p:spPr>
        <p:txBody>
          <a:bodyPr anchor="t" rtlCol="false" tIns="0" lIns="0" bIns="0" rIns="0">
            <a:spAutoFit/>
          </a:bodyPr>
          <a:lstStyle/>
          <a:p>
            <a:pPr algn="ctr">
              <a:lnSpc>
                <a:spcPts val="2355"/>
              </a:lnSpc>
            </a:pPr>
            <a:r>
              <a:rPr lang="en-US" sz="2403" b="true">
                <a:solidFill>
                  <a:srgbClr val="1C1D15"/>
                </a:solidFill>
                <a:latin typeface="Source Serif Pro Bold"/>
                <a:ea typeface="Source Serif Pro Bold"/>
                <a:cs typeface="Source Serif Pro Bold"/>
                <a:sym typeface="Source Serif Pro Bold"/>
              </a:rPr>
              <a:t>3</a:t>
            </a:r>
          </a:p>
        </p:txBody>
      </p:sp>
      <p:sp>
        <p:nvSpPr>
          <p:cNvPr name="Freeform 47" id="47"/>
          <p:cNvSpPr/>
          <p:nvPr/>
        </p:nvSpPr>
        <p:spPr>
          <a:xfrm flipH="false" flipV="false" rot="0">
            <a:off x="-213232" y="-195943"/>
            <a:ext cx="2195432" cy="2195432"/>
          </a:xfrm>
          <a:custGeom>
            <a:avLst/>
            <a:gdLst/>
            <a:ahLst/>
            <a:cxnLst/>
            <a:rect r="r" b="b" t="t" l="l"/>
            <a:pathLst>
              <a:path h="2195432" w="2195432">
                <a:moveTo>
                  <a:pt x="0" y="0"/>
                </a:moveTo>
                <a:lnTo>
                  <a:pt x="2195432" y="0"/>
                </a:lnTo>
                <a:lnTo>
                  <a:pt x="2195432" y="2195433"/>
                </a:lnTo>
                <a:lnTo>
                  <a:pt x="0" y="2195433"/>
                </a:lnTo>
                <a:lnTo>
                  <a:pt x="0" y="0"/>
                </a:lnTo>
                <a:close/>
              </a:path>
            </a:pathLst>
          </a:custGeom>
          <a:blipFill>
            <a:blip r:embed="rId11"/>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388000">
            <a:off x="3968613" y="-4018398"/>
            <a:ext cx="10350774" cy="18323797"/>
          </a:xfrm>
          <a:custGeom>
            <a:avLst/>
            <a:gdLst/>
            <a:ahLst/>
            <a:cxnLst/>
            <a:rect r="r" b="b" t="t" l="l"/>
            <a:pathLst>
              <a:path h="18323797" w="10350774">
                <a:moveTo>
                  <a:pt x="10286937" y="0"/>
                </a:moveTo>
                <a:lnTo>
                  <a:pt x="10350774" y="18287888"/>
                </a:lnTo>
                <a:lnTo>
                  <a:pt x="63837" y="18323796"/>
                </a:lnTo>
                <a:lnTo>
                  <a:pt x="0" y="35908"/>
                </a:lnTo>
                <a:lnTo>
                  <a:pt x="10286937" y="0"/>
                </a:lnTo>
                <a:close/>
              </a:path>
            </a:pathLst>
          </a:custGeom>
          <a:blipFill>
            <a:blip r:embed="rId2"/>
            <a:stretch>
              <a:fillRect l="-20946" t="-48" r="-20494" b="-372"/>
            </a:stretch>
          </a:blipFill>
        </p:spPr>
      </p:sp>
      <p:sp>
        <p:nvSpPr>
          <p:cNvPr name="Freeform 3" id="3"/>
          <p:cNvSpPr/>
          <p:nvPr/>
        </p:nvSpPr>
        <p:spPr>
          <a:xfrm flipH="false" flipV="false" rot="26173">
            <a:off x="794205" y="1269252"/>
            <a:ext cx="5156299" cy="7318771"/>
          </a:xfrm>
          <a:custGeom>
            <a:avLst/>
            <a:gdLst/>
            <a:ahLst/>
            <a:cxnLst/>
            <a:rect r="r" b="b" t="t" l="l"/>
            <a:pathLst>
              <a:path h="7318771" w="5156299">
                <a:moveTo>
                  <a:pt x="0" y="0"/>
                </a:moveTo>
                <a:lnTo>
                  <a:pt x="5156299" y="0"/>
                </a:lnTo>
                <a:lnTo>
                  <a:pt x="5156299" y="7318771"/>
                </a:lnTo>
                <a:lnTo>
                  <a:pt x="0" y="7318771"/>
                </a:lnTo>
                <a:lnTo>
                  <a:pt x="0" y="0"/>
                </a:lnTo>
                <a:close/>
              </a:path>
            </a:pathLst>
          </a:custGeom>
          <a:blipFill>
            <a:blip r:embed="rId3">
              <a:extLst>
                <a:ext uri="{96DAC541-7B7A-43D3-8B79-37D633B846F1}">
                  <asvg:svgBlip xmlns:asvg="http://schemas.microsoft.com/office/drawing/2016/SVG/main" r:embed="rId4"/>
                </a:ext>
              </a:extLst>
            </a:blip>
            <a:stretch>
              <a:fillRect l="0" t="0" r="0" b="-41420"/>
            </a:stretch>
          </a:blipFill>
          <a:ln cap="sq">
            <a:noFill/>
            <a:prstDash val="solid"/>
            <a:miter/>
          </a:ln>
        </p:spPr>
      </p:sp>
      <p:sp>
        <p:nvSpPr>
          <p:cNvPr name="Freeform 4" id="4"/>
          <p:cNvSpPr/>
          <p:nvPr/>
        </p:nvSpPr>
        <p:spPr>
          <a:xfrm flipH="false" flipV="false" rot="-50726">
            <a:off x="6631799" y="1287535"/>
            <a:ext cx="5178568" cy="7350379"/>
          </a:xfrm>
          <a:custGeom>
            <a:avLst/>
            <a:gdLst/>
            <a:ahLst/>
            <a:cxnLst/>
            <a:rect r="r" b="b" t="t" l="l"/>
            <a:pathLst>
              <a:path h="7350379" w="5178568">
                <a:moveTo>
                  <a:pt x="0" y="0"/>
                </a:moveTo>
                <a:lnTo>
                  <a:pt x="5178568" y="0"/>
                </a:lnTo>
                <a:lnTo>
                  <a:pt x="5178568" y="7350379"/>
                </a:lnTo>
                <a:lnTo>
                  <a:pt x="0" y="7350379"/>
                </a:lnTo>
                <a:lnTo>
                  <a:pt x="0" y="0"/>
                </a:lnTo>
                <a:close/>
              </a:path>
            </a:pathLst>
          </a:custGeom>
          <a:blipFill>
            <a:blip r:embed="rId3">
              <a:extLst>
                <a:ext uri="{96DAC541-7B7A-43D3-8B79-37D633B846F1}">
                  <asvg:svgBlip xmlns:asvg="http://schemas.microsoft.com/office/drawing/2016/SVG/main" r:embed="rId4"/>
                </a:ext>
              </a:extLst>
            </a:blip>
            <a:stretch>
              <a:fillRect l="0" t="0" r="0" b="-41420"/>
            </a:stretch>
          </a:blipFill>
          <a:ln cap="sq">
            <a:noFill/>
            <a:prstDash val="solid"/>
            <a:miter/>
          </a:ln>
        </p:spPr>
      </p:sp>
      <p:sp>
        <p:nvSpPr>
          <p:cNvPr name="Freeform 5" id="5"/>
          <p:cNvSpPr/>
          <p:nvPr/>
        </p:nvSpPr>
        <p:spPr>
          <a:xfrm flipH="false" flipV="false" rot="-5244090">
            <a:off x="15697485" y="7127241"/>
            <a:ext cx="2060617" cy="2108048"/>
          </a:xfrm>
          <a:custGeom>
            <a:avLst/>
            <a:gdLst/>
            <a:ahLst/>
            <a:cxnLst/>
            <a:rect r="r" b="b" t="t" l="l"/>
            <a:pathLst>
              <a:path h="2108048" w="2060617">
                <a:moveTo>
                  <a:pt x="0" y="0"/>
                </a:moveTo>
                <a:lnTo>
                  <a:pt x="2060617" y="0"/>
                </a:lnTo>
                <a:lnTo>
                  <a:pt x="2060617" y="2108048"/>
                </a:lnTo>
                <a:lnTo>
                  <a:pt x="0" y="21080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164475">
            <a:off x="5189260" y="8619521"/>
            <a:ext cx="2157266" cy="1073582"/>
            <a:chOff x="0" y="0"/>
            <a:chExt cx="2876354" cy="1431443"/>
          </a:xfrm>
        </p:grpSpPr>
        <p:grpSp>
          <p:nvGrpSpPr>
            <p:cNvPr name="Group 7" id="7"/>
            <p:cNvGrpSpPr/>
            <p:nvPr/>
          </p:nvGrpSpPr>
          <p:grpSpPr>
            <a:xfrm rot="0">
              <a:off x="19559" y="33402"/>
              <a:ext cx="2856795" cy="1398041"/>
              <a:chOff x="0" y="0"/>
              <a:chExt cx="3361822" cy="1645189"/>
            </a:xfrm>
          </p:grpSpPr>
          <p:sp>
            <p:nvSpPr>
              <p:cNvPr name="Freeform 8" id="8"/>
              <p:cNvSpPr/>
              <p:nvPr/>
            </p:nvSpPr>
            <p:spPr>
              <a:xfrm flipH="false" flipV="false" rot="0">
                <a:off x="46430" y="51202"/>
                <a:ext cx="3266451" cy="1554912"/>
              </a:xfrm>
              <a:custGeom>
                <a:avLst/>
                <a:gdLst/>
                <a:ahLst/>
                <a:cxnLst/>
                <a:rect r="r" b="b" t="t" l="l"/>
                <a:pathLst>
                  <a:path h="1554912" w="3266451">
                    <a:moveTo>
                      <a:pt x="278584" y="202111"/>
                    </a:moveTo>
                    <a:cubicBezTo>
                      <a:pt x="456777" y="458119"/>
                      <a:pt x="534579" y="507973"/>
                      <a:pt x="629950" y="573997"/>
                    </a:cubicBezTo>
                    <a:cubicBezTo>
                      <a:pt x="767987" y="669663"/>
                      <a:pt x="1037786" y="835394"/>
                      <a:pt x="1154490" y="890638"/>
                    </a:cubicBezTo>
                    <a:cubicBezTo>
                      <a:pt x="1209704" y="916239"/>
                      <a:pt x="1228528" y="921629"/>
                      <a:pt x="1279978" y="936450"/>
                    </a:cubicBezTo>
                    <a:cubicBezTo>
                      <a:pt x="1360290" y="959356"/>
                      <a:pt x="1513385" y="978220"/>
                      <a:pt x="1593697" y="999778"/>
                    </a:cubicBezTo>
                    <a:cubicBezTo>
                      <a:pt x="1646402" y="1013253"/>
                      <a:pt x="1665225" y="1032116"/>
                      <a:pt x="1720440" y="1041548"/>
                    </a:cubicBezTo>
                    <a:cubicBezTo>
                      <a:pt x="1815811" y="1057717"/>
                      <a:pt x="2002788" y="1063107"/>
                      <a:pt x="2124512" y="1046938"/>
                    </a:cubicBezTo>
                    <a:cubicBezTo>
                      <a:pt x="2228666" y="1033464"/>
                      <a:pt x="2330312" y="997084"/>
                      <a:pt x="2408114" y="968788"/>
                    </a:cubicBezTo>
                    <a:cubicBezTo>
                      <a:pt x="2465839" y="947229"/>
                      <a:pt x="2513524" y="908154"/>
                      <a:pt x="2554935" y="901417"/>
                    </a:cubicBezTo>
                    <a:cubicBezTo>
                      <a:pt x="2582542" y="896028"/>
                      <a:pt x="2603875" y="897375"/>
                      <a:pt x="2627718" y="908154"/>
                    </a:cubicBezTo>
                    <a:cubicBezTo>
                      <a:pt x="2656580" y="920281"/>
                      <a:pt x="2692972" y="951272"/>
                      <a:pt x="2709285" y="982262"/>
                    </a:cubicBezTo>
                    <a:cubicBezTo>
                      <a:pt x="2725599" y="1013253"/>
                      <a:pt x="2730618" y="1063107"/>
                      <a:pt x="2725599" y="1095445"/>
                    </a:cubicBezTo>
                    <a:cubicBezTo>
                      <a:pt x="2721834" y="1122393"/>
                      <a:pt x="2710540" y="1145299"/>
                      <a:pt x="2692972" y="1165510"/>
                    </a:cubicBezTo>
                    <a:cubicBezTo>
                      <a:pt x="2671639" y="1189763"/>
                      <a:pt x="2605130" y="1227491"/>
                      <a:pt x="2600111" y="1220754"/>
                    </a:cubicBezTo>
                    <a:cubicBezTo>
                      <a:pt x="2593836" y="1211322"/>
                      <a:pt x="2714305" y="1044243"/>
                      <a:pt x="2729363" y="1050980"/>
                    </a:cubicBezTo>
                    <a:cubicBezTo>
                      <a:pt x="2741912" y="1056370"/>
                      <a:pt x="2705521" y="1150688"/>
                      <a:pt x="2710540" y="1199195"/>
                    </a:cubicBezTo>
                    <a:cubicBezTo>
                      <a:pt x="2715560" y="1249049"/>
                      <a:pt x="2770774" y="1339326"/>
                      <a:pt x="2761990" y="1346063"/>
                    </a:cubicBezTo>
                    <a:cubicBezTo>
                      <a:pt x="2753206" y="1352800"/>
                      <a:pt x="2697991" y="1249049"/>
                      <a:pt x="2657835" y="1239617"/>
                    </a:cubicBezTo>
                    <a:cubicBezTo>
                      <a:pt x="2618934" y="1230186"/>
                      <a:pt x="2537367" y="1297556"/>
                      <a:pt x="2528583" y="1282735"/>
                    </a:cubicBezTo>
                    <a:cubicBezTo>
                      <a:pt x="2512269" y="1255786"/>
                      <a:pt x="2730618" y="1011905"/>
                      <a:pt x="2804656" y="924323"/>
                    </a:cubicBezTo>
                    <a:cubicBezTo>
                      <a:pt x="2849832" y="870427"/>
                      <a:pt x="2900027" y="846174"/>
                      <a:pt x="2920105" y="799014"/>
                    </a:cubicBezTo>
                    <a:cubicBezTo>
                      <a:pt x="2937673" y="757244"/>
                      <a:pt x="2935164" y="706043"/>
                      <a:pt x="2928889" y="660231"/>
                    </a:cubicBezTo>
                    <a:cubicBezTo>
                      <a:pt x="2921360" y="614419"/>
                      <a:pt x="2906301" y="534922"/>
                      <a:pt x="2877439" y="524142"/>
                    </a:cubicBezTo>
                    <a:cubicBezTo>
                      <a:pt x="2849832" y="513363"/>
                      <a:pt x="2812185" y="580734"/>
                      <a:pt x="2761990" y="592860"/>
                    </a:cubicBezTo>
                    <a:cubicBezTo>
                      <a:pt x="2686698" y="611724"/>
                      <a:pt x="2542386" y="586123"/>
                      <a:pt x="2460819" y="578039"/>
                    </a:cubicBezTo>
                    <a:cubicBezTo>
                      <a:pt x="2404350" y="572649"/>
                      <a:pt x="2366703" y="567260"/>
                      <a:pt x="2316508" y="556480"/>
                    </a:cubicBezTo>
                    <a:cubicBezTo>
                      <a:pt x="2262548" y="544354"/>
                      <a:pt x="2211098" y="528185"/>
                      <a:pt x="2148354" y="507973"/>
                    </a:cubicBezTo>
                    <a:cubicBezTo>
                      <a:pt x="2068042" y="481025"/>
                      <a:pt x="1884829" y="452730"/>
                      <a:pt x="1874791" y="406918"/>
                    </a:cubicBezTo>
                    <a:cubicBezTo>
                      <a:pt x="1867261" y="371885"/>
                      <a:pt x="1952593" y="296430"/>
                      <a:pt x="1999023" y="277566"/>
                    </a:cubicBezTo>
                    <a:cubicBezTo>
                      <a:pt x="2040434" y="261397"/>
                      <a:pt x="2080591" y="273524"/>
                      <a:pt x="2137060" y="288345"/>
                    </a:cubicBezTo>
                    <a:cubicBezTo>
                      <a:pt x="2237451" y="313946"/>
                      <a:pt x="2441996" y="459467"/>
                      <a:pt x="2538622" y="470246"/>
                    </a:cubicBezTo>
                    <a:cubicBezTo>
                      <a:pt x="2591327" y="476983"/>
                      <a:pt x="2621444" y="450035"/>
                      <a:pt x="2662855" y="445993"/>
                    </a:cubicBezTo>
                    <a:cubicBezTo>
                      <a:pt x="2705521" y="441950"/>
                      <a:pt x="2748186" y="437908"/>
                      <a:pt x="2792107" y="445993"/>
                    </a:cubicBezTo>
                    <a:cubicBezTo>
                      <a:pt x="2842302" y="455424"/>
                      <a:pt x="2912576" y="470246"/>
                      <a:pt x="2945203" y="506626"/>
                    </a:cubicBezTo>
                    <a:cubicBezTo>
                      <a:pt x="2975320" y="538964"/>
                      <a:pt x="2995398" y="596903"/>
                      <a:pt x="2991633" y="644062"/>
                    </a:cubicBezTo>
                    <a:cubicBezTo>
                      <a:pt x="2987869" y="699306"/>
                      <a:pt x="2926379" y="759939"/>
                      <a:pt x="2902537" y="816530"/>
                    </a:cubicBezTo>
                    <a:cubicBezTo>
                      <a:pt x="2881204" y="867732"/>
                      <a:pt x="2876184" y="920281"/>
                      <a:pt x="2849832" y="966093"/>
                    </a:cubicBezTo>
                    <a:cubicBezTo>
                      <a:pt x="2820970" y="1014600"/>
                      <a:pt x="2780814" y="1075233"/>
                      <a:pt x="2731873" y="1099487"/>
                    </a:cubicBezTo>
                    <a:cubicBezTo>
                      <a:pt x="2682933" y="1125088"/>
                      <a:pt x="2605130" y="1129130"/>
                      <a:pt x="2556190" y="1112961"/>
                    </a:cubicBezTo>
                    <a:cubicBezTo>
                      <a:pt x="2514779" y="1099487"/>
                      <a:pt x="2475878" y="1068496"/>
                      <a:pt x="2454545" y="1029421"/>
                    </a:cubicBezTo>
                    <a:cubicBezTo>
                      <a:pt x="2430702" y="984957"/>
                      <a:pt x="2435722" y="912197"/>
                      <a:pt x="2433212" y="855605"/>
                    </a:cubicBezTo>
                    <a:cubicBezTo>
                      <a:pt x="2430702" y="801709"/>
                      <a:pt x="2423173" y="741075"/>
                      <a:pt x="2436976" y="696611"/>
                    </a:cubicBezTo>
                    <a:cubicBezTo>
                      <a:pt x="2448270" y="658883"/>
                      <a:pt x="2470858" y="621156"/>
                      <a:pt x="2498466" y="600945"/>
                    </a:cubicBezTo>
                    <a:cubicBezTo>
                      <a:pt x="2526073" y="580734"/>
                      <a:pt x="2568739" y="568607"/>
                      <a:pt x="2602621" y="572649"/>
                    </a:cubicBezTo>
                    <a:cubicBezTo>
                      <a:pt x="2636502" y="576691"/>
                      <a:pt x="2676658" y="599597"/>
                      <a:pt x="2699246" y="626546"/>
                    </a:cubicBezTo>
                    <a:cubicBezTo>
                      <a:pt x="2721834" y="653494"/>
                      <a:pt x="2739402" y="734338"/>
                      <a:pt x="2736893" y="735686"/>
                    </a:cubicBezTo>
                    <a:cubicBezTo>
                      <a:pt x="2733128" y="737033"/>
                      <a:pt x="2644032" y="606334"/>
                      <a:pt x="2657835" y="587471"/>
                    </a:cubicBezTo>
                    <a:cubicBezTo>
                      <a:pt x="2677913" y="560522"/>
                      <a:pt x="2903792" y="653494"/>
                      <a:pt x="2967790" y="699306"/>
                    </a:cubicBezTo>
                    <a:cubicBezTo>
                      <a:pt x="3004182" y="726254"/>
                      <a:pt x="3026770" y="753202"/>
                      <a:pt x="3038064" y="786887"/>
                    </a:cubicBezTo>
                    <a:cubicBezTo>
                      <a:pt x="3049358" y="820573"/>
                      <a:pt x="3046848" y="871774"/>
                      <a:pt x="3036809" y="902765"/>
                    </a:cubicBezTo>
                    <a:cubicBezTo>
                      <a:pt x="3029280" y="928366"/>
                      <a:pt x="3019241" y="945882"/>
                      <a:pt x="2995398" y="966093"/>
                    </a:cubicBezTo>
                    <a:cubicBezTo>
                      <a:pt x="2946457" y="1007863"/>
                      <a:pt x="2799637" y="1056370"/>
                      <a:pt x="2723089" y="1081970"/>
                    </a:cubicBezTo>
                    <a:cubicBezTo>
                      <a:pt x="2669129" y="1099487"/>
                      <a:pt x="2631483" y="1119698"/>
                      <a:pt x="2583797" y="1115656"/>
                    </a:cubicBezTo>
                    <a:cubicBezTo>
                      <a:pt x="2531092" y="1111613"/>
                      <a:pt x="2458309" y="1083318"/>
                      <a:pt x="2420663" y="1046938"/>
                    </a:cubicBezTo>
                    <a:cubicBezTo>
                      <a:pt x="2388036" y="1014600"/>
                      <a:pt x="2349135" y="939145"/>
                      <a:pt x="2361684" y="918934"/>
                    </a:cubicBezTo>
                    <a:cubicBezTo>
                      <a:pt x="2374232" y="898723"/>
                      <a:pt x="2485917" y="908154"/>
                      <a:pt x="2493446" y="927018"/>
                    </a:cubicBezTo>
                    <a:cubicBezTo>
                      <a:pt x="2500975" y="947229"/>
                      <a:pt x="2433212" y="1013253"/>
                      <a:pt x="2403095" y="1037506"/>
                    </a:cubicBezTo>
                    <a:cubicBezTo>
                      <a:pt x="2381762" y="1055022"/>
                      <a:pt x="2362939" y="1067149"/>
                      <a:pt x="2337841" y="1071191"/>
                    </a:cubicBezTo>
                    <a:cubicBezTo>
                      <a:pt x="2307724" y="1075233"/>
                      <a:pt x="2258784" y="1067149"/>
                      <a:pt x="2231176" y="1052327"/>
                    </a:cubicBezTo>
                    <a:cubicBezTo>
                      <a:pt x="2208588" y="1040201"/>
                      <a:pt x="2191020" y="1022684"/>
                      <a:pt x="2178471" y="998431"/>
                    </a:cubicBezTo>
                    <a:cubicBezTo>
                      <a:pt x="2163413" y="968788"/>
                      <a:pt x="2155883" y="912197"/>
                      <a:pt x="2157138" y="885248"/>
                    </a:cubicBezTo>
                    <a:cubicBezTo>
                      <a:pt x="2157138" y="869080"/>
                      <a:pt x="2159648" y="862342"/>
                      <a:pt x="2167178" y="847521"/>
                    </a:cubicBezTo>
                    <a:cubicBezTo>
                      <a:pt x="2180981" y="819225"/>
                      <a:pt x="2223647" y="730296"/>
                      <a:pt x="2246235" y="732991"/>
                    </a:cubicBezTo>
                    <a:cubicBezTo>
                      <a:pt x="2270078" y="735686"/>
                      <a:pt x="2267568" y="858300"/>
                      <a:pt x="2303959" y="887943"/>
                    </a:cubicBezTo>
                    <a:cubicBezTo>
                      <a:pt x="2341606" y="917586"/>
                      <a:pt x="2464584" y="887943"/>
                      <a:pt x="2468348" y="905460"/>
                    </a:cubicBezTo>
                    <a:cubicBezTo>
                      <a:pt x="2472113" y="921629"/>
                      <a:pt x="2401840" y="964746"/>
                      <a:pt x="2352900" y="983609"/>
                    </a:cubicBezTo>
                    <a:cubicBezTo>
                      <a:pt x="2281371" y="1010558"/>
                      <a:pt x="2178471" y="1009210"/>
                      <a:pt x="2069297" y="1015947"/>
                    </a:cubicBezTo>
                    <a:cubicBezTo>
                      <a:pt x="1918711" y="1024032"/>
                      <a:pt x="1690323" y="1026727"/>
                      <a:pt x="1533463" y="1017295"/>
                    </a:cubicBezTo>
                    <a:cubicBezTo>
                      <a:pt x="1410485" y="1010558"/>
                      <a:pt x="1312604" y="995736"/>
                      <a:pt x="1207195" y="976872"/>
                    </a:cubicBezTo>
                    <a:cubicBezTo>
                      <a:pt x="1106804" y="959356"/>
                      <a:pt x="1008924" y="937798"/>
                      <a:pt x="917317" y="908154"/>
                    </a:cubicBezTo>
                    <a:cubicBezTo>
                      <a:pt x="829476" y="879859"/>
                      <a:pt x="735360" y="836742"/>
                      <a:pt x="666342" y="804404"/>
                    </a:cubicBezTo>
                    <a:cubicBezTo>
                      <a:pt x="614891" y="780150"/>
                      <a:pt x="584774" y="766676"/>
                      <a:pt x="535834" y="734338"/>
                    </a:cubicBezTo>
                    <a:cubicBezTo>
                      <a:pt x="465561" y="688526"/>
                      <a:pt x="355131" y="596903"/>
                      <a:pt x="289878" y="543006"/>
                    </a:cubicBezTo>
                    <a:cubicBezTo>
                      <a:pt x="244702" y="505279"/>
                      <a:pt x="215840" y="487762"/>
                      <a:pt x="176939" y="445993"/>
                    </a:cubicBezTo>
                    <a:cubicBezTo>
                      <a:pt x="125488" y="390749"/>
                      <a:pt x="37647" y="295083"/>
                      <a:pt x="15059" y="230407"/>
                    </a:cubicBezTo>
                    <a:cubicBezTo>
                      <a:pt x="1" y="188637"/>
                      <a:pt x="3765" y="146867"/>
                      <a:pt x="11294" y="114530"/>
                    </a:cubicBezTo>
                    <a:cubicBezTo>
                      <a:pt x="17569" y="87581"/>
                      <a:pt x="31373" y="66023"/>
                      <a:pt x="50196" y="48506"/>
                    </a:cubicBezTo>
                    <a:cubicBezTo>
                      <a:pt x="74038" y="26948"/>
                      <a:pt x="119214" y="5389"/>
                      <a:pt x="150586" y="2694"/>
                    </a:cubicBezTo>
                    <a:cubicBezTo>
                      <a:pt x="175684" y="0"/>
                      <a:pt x="194507" y="4042"/>
                      <a:pt x="222114" y="18863"/>
                    </a:cubicBezTo>
                    <a:cubicBezTo>
                      <a:pt x="273564" y="48506"/>
                      <a:pt x="356386" y="165731"/>
                      <a:pt x="410346" y="215585"/>
                    </a:cubicBezTo>
                    <a:cubicBezTo>
                      <a:pt x="447993" y="250618"/>
                      <a:pt x="460541" y="265440"/>
                      <a:pt x="510736" y="297777"/>
                    </a:cubicBezTo>
                    <a:cubicBezTo>
                      <a:pt x="628695" y="375927"/>
                      <a:pt x="1002649" y="580734"/>
                      <a:pt x="1140686" y="622503"/>
                    </a:cubicBezTo>
                    <a:cubicBezTo>
                      <a:pt x="1203430" y="641367"/>
                      <a:pt x="1228528" y="627893"/>
                      <a:pt x="1283742" y="638672"/>
                    </a:cubicBezTo>
                    <a:cubicBezTo>
                      <a:pt x="1361545" y="653494"/>
                      <a:pt x="1468210" y="695264"/>
                      <a:pt x="1561071" y="710085"/>
                    </a:cubicBezTo>
                    <a:cubicBezTo>
                      <a:pt x="1653932" y="724907"/>
                      <a:pt x="1743028" y="742423"/>
                      <a:pt x="1842164" y="731644"/>
                    </a:cubicBezTo>
                    <a:cubicBezTo>
                      <a:pt x="1957612" y="719517"/>
                      <a:pt x="2109453" y="617114"/>
                      <a:pt x="2212353" y="621156"/>
                    </a:cubicBezTo>
                    <a:cubicBezTo>
                      <a:pt x="2286391" y="623851"/>
                      <a:pt x="2374232" y="645409"/>
                      <a:pt x="2400585" y="691221"/>
                    </a:cubicBezTo>
                    <a:cubicBezTo>
                      <a:pt x="2426937" y="735686"/>
                      <a:pt x="2405604" y="839437"/>
                      <a:pt x="2376742" y="890638"/>
                    </a:cubicBezTo>
                    <a:cubicBezTo>
                      <a:pt x="2347880" y="940492"/>
                      <a:pt x="2280116" y="974178"/>
                      <a:pt x="2231176" y="995736"/>
                    </a:cubicBezTo>
                    <a:cubicBezTo>
                      <a:pt x="2189765" y="1014600"/>
                      <a:pt x="2155883" y="1014600"/>
                      <a:pt x="2104433" y="1019990"/>
                    </a:cubicBezTo>
                    <a:cubicBezTo>
                      <a:pt x="2026631" y="1028074"/>
                      <a:pt x="1873536" y="1033464"/>
                      <a:pt x="1809537" y="1025379"/>
                    </a:cubicBezTo>
                    <a:cubicBezTo>
                      <a:pt x="1778165" y="1021337"/>
                      <a:pt x="1760596" y="1018642"/>
                      <a:pt x="1739264" y="1006516"/>
                    </a:cubicBezTo>
                    <a:cubicBezTo>
                      <a:pt x="1719185" y="994389"/>
                      <a:pt x="1699107" y="975525"/>
                      <a:pt x="1685304" y="955314"/>
                    </a:cubicBezTo>
                    <a:cubicBezTo>
                      <a:pt x="1671500" y="935103"/>
                      <a:pt x="1661461" y="908154"/>
                      <a:pt x="1658951" y="883901"/>
                    </a:cubicBezTo>
                    <a:cubicBezTo>
                      <a:pt x="1656441" y="858300"/>
                      <a:pt x="1658951" y="830005"/>
                      <a:pt x="1667735" y="805751"/>
                    </a:cubicBezTo>
                    <a:cubicBezTo>
                      <a:pt x="1676519" y="782845"/>
                      <a:pt x="1689068" y="758592"/>
                      <a:pt x="1709146" y="742423"/>
                    </a:cubicBezTo>
                    <a:cubicBezTo>
                      <a:pt x="1732989" y="722212"/>
                      <a:pt x="1766871" y="707390"/>
                      <a:pt x="1809537" y="702001"/>
                    </a:cubicBezTo>
                    <a:cubicBezTo>
                      <a:pt x="1882320" y="693916"/>
                      <a:pt x="2042944" y="695264"/>
                      <a:pt x="2106943" y="751855"/>
                    </a:cubicBezTo>
                    <a:cubicBezTo>
                      <a:pt x="2165923" y="804404"/>
                      <a:pt x="2213608" y="952619"/>
                      <a:pt x="2193530" y="1014600"/>
                    </a:cubicBezTo>
                    <a:cubicBezTo>
                      <a:pt x="2177216" y="1065802"/>
                      <a:pt x="2103179" y="1091402"/>
                      <a:pt x="2041689" y="1115656"/>
                    </a:cubicBezTo>
                    <a:cubicBezTo>
                      <a:pt x="1963887" y="1146646"/>
                      <a:pt x="1817066" y="1169552"/>
                      <a:pt x="1754322" y="1164162"/>
                    </a:cubicBezTo>
                    <a:cubicBezTo>
                      <a:pt x="1722950" y="1161468"/>
                      <a:pt x="1706637" y="1156078"/>
                      <a:pt x="1686559" y="1139909"/>
                    </a:cubicBezTo>
                    <a:cubicBezTo>
                      <a:pt x="1661461" y="1121045"/>
                      <a:pt x="1631344" y="1083318"/>
                      <a:pt x="1622560" y="1049633"/>
                    </a:cubicBezTo>
                    <a:cubicBezTo>
                      <a:pt x="1613776" y="1015947"/>
                      <a:pt x="1617540" y="968788"/>
                      <a:pt x="1631344" y="936450"/>
                    </a:cubicBezTo>
                    <a:cubicBezTo>
                      <a:pt x="1645148" y="904112"/>
                      <a:pt x="1666480" y="878511"/>
                      <a:pt x="1706637" y="858300"/>
                    </a:cubicBezTo>
                    <a:cubicBezTo>
                      <a:pt x="1791968" y="813836"/>
                      <a:pt x="2044199" y="766676"/>
                      <a:pt x="2167178" y="796319"/>
                    </a:cubicBezTo>
                    <a:cubicBezTo>
                      <a:pt x="2260039" y="819225"/>
                      <a:pt x="2376742" y="893333"/>
                      <a:pt x="2391801" y="949924"/>
                    </a:cubicBezTo>
                    <a:cubicBezTo>
                      <a:pt x="2401840" y="990347"/>
                      <a:pt x="2361684" y="1050980"/>
                      <a:pt x="2329057" y="1081970"/>
                    </a:cubicBezTo>
                    <a:cubicBezTo>
                      <a:pt x="2293920" y="1115656"/>
                      <a:pt x="2231176" y="1127782"/>
                      <a:pt x="2180981" y="1138562"/>
                    </a:cubicBezTo>
                    <a:cubicBezTo>
                      <a:pt x="2133295" y="1147994"/>
                      <a:pt x="2085610" y="1152036"/>
                      <a:pt x="2036670" y="1143951"/>
                    </a:cubicBezTo>
                    <a:cubicBezTo>
                      <a:pt x="1982710" y="1134520"/>
                      <a:pt x="1904907" y="1115656"/>
                      <a:pt x="1869771" y="1077928"/>
                    </a:cubicBezTo>
                    <a:cubicBezTo>
                      <a:pt x="1839654" y="1045590"/>
                      <a:pt x="1819576" y="951272"/>
                      <a:pt x="1824595" y="948577"/>
                    </a:cubicBezTo>
                    <a:cubicBezTo>
                      <a:pt x="1828360" y="945882"/>
                      <a:pt x="1864751" y="995736"/>
                      <a:pt x="1862242" y="998431"/>
                    </a:cubicBezTo>
                    <a:cubicBezTo>
                      <a:pt x="1859732" y="1002473"/>
                      <a:pt x="1818321" y="979567"/>
                      <a:pt x="1800753" y="960703"/>
                    </a:cubicBezTo>
                    <a:cubicBezTo>
                      <a:pt x="1779420" y="936450"/>
                      <a:pt x="1756832" y="893333"/>
                      <a:pt x="1754322" y="858300"/>
                    </a:cubicBezTo>
                    <a:cubicBezTo>
                      <a:pt x="1751812" y="823268"/>
                      <a:pt x="1763106" y="777456"/>
                      <a:pt x="1783184" y="749160"/>
                    </a:cubicBezTo>
                    <a:cubicBezTo>
                      <a:pt x="1803262" y="720864"/>
                      <a:pt x="1834634" y="699306"/>
                      <a:pt x="1872281" y="687179"/>
                    </a:cubicBezTo>
                    <a:cubicBezTo>
                      <a:pt x="1923731" y="669663"/>
                      <a:pt x="2009063" y="679095"/>
                      <a:pt x="2071807" y="683137"/>
                    </a:cubicBezTo>
                    <a:cubicBezTo>
                      <a:pt x="2127021" y="685832"/>
                      <a:pt x="2182236" y="681789"/>
                      <a:pt x="2227411" y="704695"/>
                    </a:cubicBezTo>
                    <a:cubicBezTo>
                      <a:pt x="2273842" y="727601"/>
                      <a:pt x="2302704" y="794972"/>
                      <a:pt x="2347880" y="819225"/>
                    </a:cubicBezTo>
                    <a:cubicBezTo>
                      <a:pt x="2390546" y="843479"/>
                      <a:pt x="2448270" y="850216"/>
                      <a:pt x="2490936" y="854258"/>
                    </a:cubicBezTo>
                    <a:cubicBezTo>
                      <a:pt x="2526073" y="856953"/>
                      <a:pt x="2557445" y="840784"/>
                      <a:pt x="2587562" y="846174"/>
                    </a:cubicBezTo>
                    <a:cubicBezTo>
                      <a:pt x="2617679" y="851563"/>
                      <a:pt x="2651561" y="866385"/>
                      <a:pt x="2674149" y="887943"/>
                    </a:cubicBezTo>
                    <a:cubicBezTo>
                      <a:pt x="2696736" y="909502"/>
                      <a:pt x="2715560" y="945882"/>
                      <a:pt x="2720579" y="978220"/>
                    </a:cubicBezTo>
                    <a:cubicBezTo>
                      <a:pt x="2725599" y="1010558"/>
                      <a:pt x="2719324" y="1050980"/>
                      <a:pt x="2705521" y="1080623"/>
                    </a:cubicBezTo>
                    <a:cubicBezTo>
                      <a:pt x="2691717" y="1108919"/>
                      <a:pt x="2664110" y="1138562"/>
                      <a:pt x="2636502" y="1152036"/>
                    </a:cubicBezTo>
                    <a:cubicBezTo>
                      <a:pt x="2608895" y="1165510"/>
                      <a:pt x="2571249" y="1170900"/>
                      <a:pt x="2541131" y="1164162"/>
                    </a:cubicBezTo>
                    <a:cubicBezTo>
                      <a:pt x="2511014" y="1157425"/>
                      <a:pt x="2478387" y="1135867"/>
                      <a:pt x="2458309" y="1111613"/>
                    </a:cubicBezTo>
                    <a:cubicBezTo>
                      <a:pt x="2438231" y="1087360"/>
                      <a:pt x="2425682" y="1042896"/>
                      <a:pt x="2421918" y="1015947"/>
                    </a:cubicBezTo>
                    <a:cubicBezTo>
                      <a:pt x="2419408" y="997084"/>
                      <a:pt x="2420663" y="983609"/>
                      <a:pt x="2426937" y="964746"/>
                    </a:cubicBezTo>
                    <a:cubicBezTo>
                      <a:pt x="2435722" y="939145"/>
                      <a:pt x="2462074" y="897375"/>
                      <a:pt x="2480897" y="878511"/>
                    </a:cubicBezTo>
                    <a:cubicBezTo>
                      <a:pt x="2494701" y="865037"/>
                      <a:pt x="2508505" y="859648"/>
                      <a:pt x="2523563" y="854258"/>
                    </a:cubicBezTo>
                    <a:cubicBezTo>
                      <a:pt x="2538622" y="848868"/>
                      <a:pt x="2552426" y="843479"/>
                      <a:pt x="2571249" y="844826"/>
                    </a:cubicBezTo>
                    <a:cubicBezTo>
                      <a:pt x="2596346" y="846174"/>
                      <a:pt x="2637757" y="858300"/>
                      <a:pt x="2661600" y="877164"/>
                    </a:cubicBezTo>
                    <a:cubicBezTo>
                      <a:pt x="2685443" y="897375"/>
                      <a:pt x="2708030" y="936450"/>
                      <a:pt x="2716815" y="962051"/>
                    </a:cubicBezTo>
                    <a:cubicBezTo>
                      <a:pt x="2723089" y="980915"/>
                      <a:pt x="2724344" y="994389"/>
                      <a:pt x="2721834" y="1013253"/>
                    </a:cubicBezTo>
                    <a:cubicBezTo>
                      <a:pt x="2718069" y="1040201"/>
                      <a:pt x="2706775" y="1084665"/>
                      <a:pt x="2687952" y="1110266"/>
                    </a:cubicBezTo>
                    <a:cubicBezTo>
                      <a:pt x="2669129" y="1134520"/>
                      <a:pt x="2642777" y="1150688"/>
                      <a:pt x="2606385" y="1162815"/>
                    </a:cubicBezTo>
                    <a:cubicBezTo>
                      <a:pt x="2546151" y="1181679"/>
                      <a:pt x="2423173" y="1183026"/>
                      <a:pt x="2352900" y="1172247"/>
                    </a:cubicBezTo>
                    <a:cubicBezTo>
                      <a:pt x="2300195" y="1164162"/>
                      <a:pt x="2255019" y="1152036"/>
                      <a:pt x="2218627" y="1123740"/>
                    </a:cubicBezTo>
                    <a:cubicBezTo>
                      <a:pt x="2182236" y="1095445"/>
                      <a:pt x="2178471" y="1028074"/>
                      <a:pt x="2135805" y="1003821"/>
                    </a:cubicBezTo>
                    <a:cubicBezTo>
                      <a:pt x="2075571" y="970135"/>
                      <a:pt x="1921221" y="1014600"/>
                      <a:pt x="1863496" y="998431"/>
                    </a:cubicBezTo>
                    <a:cubicBezTo>
                      <a:pt x="1833379" y="990347"/>
                      <a:pt x="1818321" y="978220"/>
                      <a:pt x="1800753" y="960703"/>
                    </a:cubicBezTo>
                    <a:cubicBezTo>
                      <a:pt x="1784439" y="943187"/>
                      <a:pt x="1769380" y="918934"/>
                      <a:pt x="1761851" y="896028"/>
                    </a:cubicBezTo>
                    <a:cubicBezTo>
                      <a:pt x="1754322" y="873122"/>
                      <a:pt x="1750557" y="846174"/>
                      <a:pt x="1755577" y="820573"/>
                    </a:cubicBezTo>
                    <a:cubicBezTo>
                      <a:pt x="1761851" y="788235"/>
                      <a:pt x="1784439" y="743770"/>
                      <a:pt x="1807027" y="720864"/>
                    </a:cubicBezTo>
                    <a:cubicBezTo>
                      <a:pt x="1825850" y="702001"/>
                      <a:pt x="1848438" y="691221"/>
                      <a:pt x="1872281" y="687179"/>
                    </a:cubicBezTo>
                    <a:cubicBezTo>
                      <a:pt x="1899888" y="681789"/>
                      <a:pt x="1935025" y="683137"/>
                      <a:pt x="1962632" y="699306"/>
                    </a:cubicBezTo>
                    <a:cubicBezTo>
                      <a:pt x="1999023" y="720864"/>
                      <a:pt x="2021611" y="808446"/>
                      <a:pt x="2063022" y="825962"/>
                    </a:cubicBezTo>
                    <a:cubicBezTo>
                      <a:pt x="2100669" y="842131"/>
                      <a:pt x="2186000" y="794972"/>
                      <a:pt x="2196040" y="813836"/>
                    </a:cubicBezTo>
                    <a:cubicBezTo>
                      <a:pt x="2207334" y="834047"/>
                      <a:pt x="2100669" y="909502"/>
                      <a:pt x="2099414" y="959356"/>
                    </a:cubicBezTo>
                    <a:cubicBezTo>
                      <a:pt x="2098159" y="1009210"/>
                      <a:pt x="2202314" y="1079276"/>
                      <a:pt x="2186000" y="1114308"/>
                    </a:cubicBezTo>
                    <a:cubicBezTo>
                      <a:pt x="2160903" y="1168205"/>
                      <a:pt x="1867261" y="1160120"/>
                      <a:pt x="1789459" y="1161468"/>
                    </a:cubicBezTo>
                    <a:cubicBezTo>
                      <a:pt x="1756832" y="1162815"/>
                      <a:pt x="1740518" y="1164162"/>
                      <a:pt x="1719185" y="1156078"/>
                    </a:cubicBezTo>
                    <a:cubicBezTo>
                      <a:pt x="1697852" y="1147994"/>
                      <a:pt x="1675265" y="1133172"/>
                      <a:pt x="1658951" y="1115656"/>
                    </a:cubicBezTo>
                    <a:cubicBezTo>
                      <a:pt x="1642638" y="1098139"/>
                      <a:pt x="1628834" y="1073886"/>
                      <a:pt x="1622560" y="1049633"/>
                    </a:cubicBezTo>
                    <a:cubicBezTo>
                      <a:pt x="1616285" y="1025379"/>
                      <a:pt x="1615030" y="997084"/>
                      <a:pt x="1620050" y="972830"/>
                    </a:cubicBezTo>
                    <a:cubicBezTo>
                      <a:pt x="1625069" y="948577"/>
                      <a:pt x="1633853" y="924323"/>
                      <a:pt x="1650167" y="904112"/>
                    </a:cubicBezTo>
                    <a:cubicBezTo>
                      <a:pt x="1670245" y="879859"/>
                      <a:pt x="1701617" y="862343"/>
                      <a:pt x="1740518" y="847521"/>
                    </a:cubicBezTo>
                    <a:cubicBezTo>
                      <a:pt x="1800753" y="824615"/>
                      <a:pt x="1952593" y="768024"/>
                      <a:pt x="1987730" y="804404"/>
                    </a:cubicBezTo>
                    <a:cubicBezTo>
                      <a:pt x="2020356" y="838089"/>
                      <a:pt x="1999023" y="1007863"/>
                      <a:pt x="1958867" y="1041548"/>
                    </a:cubicBezTo>
                    <a:cubicBezTo>
                      <a:pt x="1922476" y="1072539"/>
                      <a:pt x="1818321" y="1036158"/>
                      <a:pt x="1773145" y="1021337"/>
                    </a:cubicBezTo>
                    <a:cubicBezTo>
                      <a:pt x="1745538" y="1011905"/>
                      <a:pt x="1726715" y="1003821"/>
                      <a:pt x="1709146" y="984957"/>
                    </a:cubicBezTo>
                    <a:cubicBezTo>
                      <a:pt x="1687813" y="962051"/>
                      <a:pt x="1665225" y="916239"/>
                      <a:pt x="1658951" y="883901"/>
                    </a:cubicBezTo>
                    <a:cubicBezTo>
                      <a:pt x="1653932" y="856953"/>
                      <a:pt x="1658951" y="830005"/>
                      <a:pt x="1667735" y="805751"/>
                    </a:cubicBezTo>
                    <a:cubicBezTo>
                      <a:pt x="1676519" y="782845"/>
                      <a:pt x="1689068" y="758592"/>
                      <a:pt x="1709146" y="742423"/>
                    </a:cubicBezTo>
                    <a:cubicBezTo>
                      <a:pt x="1732989" y="722212"/>
                      <a:pt x="1764361" y="710085"/>
                      <a:pt x="1809537" y="702001"/>
                    </a:cubicBezTo>
                    <a:cubicBezTo>
                      <a:pt x="1894869" y="685832"/>
                      <a:pt x="2120747" y="646757"/>
                      <a:pt x="2187255" y="703348"/>
                    </a:cubicBezTo>
                    <a:cubicBezTo>
                      <a:pt x="2236196" y="745118"/>
                      <a:pt x="2258784" y="873122"/>
                      <a:pt x="2236196" y="918934"/>
                    </a:cubicBezTo>
                    <a:cubicBezTo>
                      <a:pt x="2217373" y="958009"/>
                      <a:pt x="2150864" y="960703"/>
                      <a:pt x="2094394" y="979567"/>
                    </a:cubicBezTo>
                    <a:cubicBezTo>
                      <a:pt x="2016592" y="1006516"/>
                      <a:pt x="1916201" y="1048285"/>
                      <a:pt x="1810792" y="1056370"/>
                    </a:cubicBezTo>
                    <a:cubicBezTo>
                      <a:pt x="1684049" y="1065802"/>
                      <a:pt x="1524679" y="1040201"/>
                      <a:pt x="1385387" y="1010558"/>
                    </a:cubicBezTo>
                    <a:cubicBezTo>
                      <a:pt x="1246096" y="980915"/>
                      <a:pt x="1110569" y="931061"/>
                      <a:pt x="975042" y="878511"/>
                    </a:cubicBezTo>
                    <a:cubicBezTo>
                      <a:pt x="838260" y="824615"/>
                      <a:pt x="697713" y="761287"/>
                      <a:pt x="568461" y="692569"/>
                    </a:cubicBezTo>
                    <a:cubicBezTo>
                      <a:pt x="442973" y="626546"/>
                      <a:pt x="292387" y="533574"/>
                      <a:pt x="208310" y="474288"/>
                    </a:cubicBezTo>
                    <a:cubicBezTo>
                      <a:pt x="159370" y="439256"/>
                      <a:pt x="130508" y="421739"/>
                      <a:pt x="99136" y="384012"/>
                    </a:cubicBezTo>
                    <a:cubicBezTo>
                      <a:pt x="65254" y="342242"/>
                      <a:pt x="30118" y="273524"/>
                      <a:pt x="15059" y="230407"/>
                    </a:cubicBezTo>
                    <a:cubicBezTo>
                      <a:pt x="5020" y="202111"/>
                      <a:pt x="0" y="180553"/>
                      <a:pt x="3765" y="153604"/>
                    </a:cubicBezTo>
                    <a:cubicBezTo>
                      <a:pt x="8785" y="121267"/>
                      <a:pt x="28863" y="72760"/>
                      <a:pt x="50196" y="48506"/>
                    </a:cubicBezTo>
                    <a:cubicBezTo>
                      <a:pt x="67764" y="28295"/>
                      <a:pt x="91607" y="16169"/>
                      <a:pt x="114194" y="9431"/>
                    </a:cubicBezTo>
                    <a:cubicBezTo>
                      <a:pt x="136782" y="2694"/>
                      <a:pt x="164390" y="1347"/>
                      <a:pt x="186978" y="6737"/>
                    </a:cubicBezTo>
                    <a:cubicBezTo>
                      <a:pt x="210820" y="12126"/>
                      <a:pt x="230898" y="20211"/>
                      <a:pt x="253486" y="40422"/>
                    </a:cubicBezTo>
                    <a:cubicBezTo>
                      <a:pt x="291133" y="72760"/>
                      <a:pt x="313720" y="149562"/>
                      <a:pt x="370190" y="207501"/>
                    </a:cubicBezTo>
                    <a:cubicBezTo>
                      <a:pt x="458032" y="297777"/>
                      <a:pt x="636224" y="425781"/>
                      <a:pt x="756693" y="494499"/>
                    </a:cubicBezTo>
                    <a:cubicBezTo>
                      <a:pt x="850809" y="548396"/>
                      <a:pt x="922337" y="573997"/>
                      <a:pt x="1022727" y="604987"/>
                    </a:cubicBezTo>
                    <a:cubicBezTo>
                      <a:pt x="1146960" y="642715"/>
                      <a:pt x="1307585" y="676400"/>
                      <a:pt x="1448131" y="689874"/>
                    </a:cubicBezTo>
                    <a:cubicBezTo>
                      <a:pt x="1582404" y="703348"/>
                      <a:pt x="1749302" y="677747"/>
                      <a:pt x="1848438" y="689874"/>
                    </a:cubicBezTo>
                    <a:cubicBezTo>
                      <a:pt x="1907417" y="696611"/>
                      <a:pt x="1942554" y="726254"/>
                      <a:pt x="1987730" y="724907"/>
                    </a:cubicBezTo>
                    <a:cubicBezTo>
                      <a:pt x="2031650" y="723559"/>
                      <a:pt x="2073061" y="689874"/>
                      <a:pt x="2116982" y="680442"/>
                    </a:cubicBezTo>
                    <a:cubicBezTo>
                      <a:pt x="2162158" y="671010"/>
                      <a:pt x="2211098" y="676400"/>
                      <a:pt x="2256274" y="665621"/>
                    </a:cubicBezTo>
                    <a:cubicBezTo>
                      <a:pt x="2300195" y="654841"/>
                      <a:pt x="2340351" y="609029"/>
                      <a:pt x="2381762" y="614419"/>
                    </a:cubicBezTo>
                    <a:cubicBezTo>
                      <a:pt x="2426937" y="619809"/>
                      <a:pt x="2500975" y="658883"/>
                      <a:pt x="2517289" y="708738"/>
                    </a:cubicBezTo>
                    <a:cubicBezTo>
                      <a:pt x="2539876" y="776108"/>
                      <a:pt x="2463329" y="953966"/>
                      <a:pt x="2428192" y="1009210"/>
                    </a:cubicBezTo>
                    <a:cubicBezTo>
                      <a:pt x="2410624" y="1037506"/>
                      <a:pt x="2395565" y="1048285"/>
                      <a:pt x="2371723" y="1059064"/>
                    </a:cubicBezTo>
                    <a:cubicBezTo>
                      <a:pt x="2342860" y="1071191"/>
                      <a:pt x="2297685" y="1077928"/>
                      <a:pt x="2265058" y="1068496"/>
                    </a:cubicBezTo>
                    <a:cubicBezTo>
                      <a:pt x="2232431" y="1059064"/>
                      <a:pt x="2196040" y="1029421"/>
                      <a:pt x="2178471" y="998431"/>
                    </a:cubicBezTo>
                    <a:cubicBezTo>
                      <a:pt x="2160903" y="967441"/>
                      <a:pt x="2155883" y="912197"/>
                      <a:pt x="2157138" y="885248"/>
                    </a:cubicBezTo>
                    <a:cubicBezTo>
                      <a:pt x="2157138" y="869080"/>
                      <a:pt x="2158393" y="863690"/>
                      <a:pt x="2167177" y="847521"/>
                    </a:cubicBezTo>
                    <a:cubicBezTo>
                      <a:pt x="2188510" y="807099"/>
                      <a:pt x="2265058" y="684484"/>
                      <a:pt x="2329057" y="657536"/>
                    </a:cubicBezTo>
                    <a:cubicBezTo>
                      <a:pt x="2386781" y="633283"/>
                      <a:pt x="2479642" y="645409"/>
                      <a:pt x="2527328" y="672358"/>
                    </a:cubicBezTo>
                    <a:cubicBezTo>
                      <a:pt x="2564974" y="693916"/>
                      <a:pt x="2564974" y="768024"/>
                      <a:pt x="2605130" y="781498"/>
                    </a:cubicBezTo>
                    <a:cubicBezTo>
                      <a:pt x="2667874" y="803056"/>
                      <a:pt x="2844812" y="685832"/>
                      <a:pt x="2896262" y="680442"/>
                    </a:cubicBezTo>
                    <a:cubicBezTo>
                      <a:pt x="2913831" y="679095"/>
                      <a:pt x="2918850" y="681789"/>
                      <a:pt x="2932654" y="685832"/>
                    </a:cubicBezTo>
                    <a:cubicBezTo>
                      <a:pt x="2951477" y="692569"/>
                      <a:pt x="2979084" y="706043"/>
                      <a:pt x="2996653" y="722212"/>
                    </a:cubicBezTo>
                    <a:cubicBezTo>
                      <a:pt x="3014221" y="739728"/>
                      <a:pt x="3029279" y="762634"/>
                      <a:pt x="3038064" y="786887"/>
                    </a:cubicBezTo>
                    <a:cubicBezTo>
                      <a:pt x="3046848" y="811141"/>
                      <a:pt x="3049358" y="839437"/>
                      <a:pt x="3045593" y="865037"/>
                    </a:cubicBezTo>
                    <a:cubicBezTo>
                      <a:pt x="3041828" y="890638"/>
                      <a:pt x="3033044" y="917586"/>
                      <a:pt x="3019241" y="937798"/>
                    </a:cubicBezTo>
                    <a:cubicBezTo>
                      <a:pt x="3005437" y="958009"/>
                      <a:pt x="2987869" y="978220"/>
                      <a:pt x="2965281" y="988999"/>
                    </a:cubicBezTo>
                    <a:cubicBezTo>
                      <a:pt x="2937673" y="1002473"/>
                      <a:pt x="2902537" y="1009210"/>
                      <a:pt x="2858616" y="1005168"/>
                    </a:cubicBezTo>
                    <a:cubicBezTo>
                      <a:pt x="2787088" y="998431"/>
                      <a:pt x="2651561" y="953966"/>
                      <a:pt x="2577523" y="902765"/>
                    </a:cubicBezTo>
                    <a:cubicBezTo>
                      <a:pt x="2514779" y="859648"/>
                      <a:pt x="2444506" y="782845"/>
                      <a:pt x="2433212" y="735686"/>
                    </a:cubicBezTo>
                    <a:cubicBezTo>
                      <a:pt x="2426937" y="707390"/>
                      <a:pt x="2438231" y="683137"/>
                      <a:pt x="2449525" y="660231"/>
                    </a:cubicBezTo>
                    <a:cubicBezTo>
                      <a:pt x="2460819" y="637325"/>
                      <a:pt x="2478387" y="615766"/>
                      <a:pt x="2498466" y="600945"/>
                    </a:cubicBezTo>
                    <a:cubicBezTo>
                      <a:pt x="2517289" y="586123"/>
                      <a:pt x="2542386" y="575344"/>
                      <a:pt x="2566229" y="572649"/>
                    </a:cubicBezTo>
                    <a:cubicBezTo>
                      <a:pt x="2590072" y="569954"/>
                      <a:pt x="2616424" y="572649"/>
                      <a:pt x="2639012" y="582081"/>
                    </a:cubicBezTo>
                    <a:cubicBezTo>
                      <a:pt x="2661600" y="591513"/>
                      <a:pt x="2684188" y="607682"/>
                      <a:pt x="2699246" y="626546"/>
                    </a:cubicBezTo>
                    <a:cubicBezTo>
                      <a:pt x="2715560" y="645409"/>
                      <a:pt x="2728109" y="666968"/>
                      <a:pt x="2733128" y="696611"/>
                    </a:cubicBezTo>
                    <a:cubicBezTo>
                      <a:pt x="2740657" y="739728"/>
                      <a:pt x="2746932" y="836742"/>
                      <a:pt x="2716815" y="866385"/>
                    </a:cubicBezTo>
                    <a:cubicBezTo>
                      <a:pt x="2685443" y="897375"/>
                      <a:pt x="2554935" y="898723"/>
                      <a:pt x="2541131" y="873122"/>
                    </a:cubicBezTo>
                    <a:cubicBezTo>
                      <a:pt x="2527328" y="848868"/>
                      <a:pt x="2588817" y="772066"/>
                      <a:pt x="2617679" y="728949"/>
                    </a:cubicBezTo>
                    <a:cubicBezTo>
                      <a:pt x="2644032" y="689874"/>
                      <a:pt x="2685443" y="619809"/>
                      <a:pt x="2704266" y="625198"/>
                    </a:cubicBezTo>
                    <a:cubicBezTo>
                      <a:pt x="2724344" y="630588"/>
                      <a:pt x="2751951" y="747813"/>
                      <a:pt x="2729363" y="774761"/>
                    </a:cubicBezTo>
                    <a:cubicBezTo>
                      <a:pt x="2699246" y="811141"/>
                      <a:pt x="2559955" y="780150"/>
                      <a:pt x="2475878" y="763982"/>
                    </a:cubicBezTo>
                    <a:cubicBezTo>
                      <a:pt x="2388036" y="747813"/>
                      <a:pt x="2298940" y="707390"/>
                      <a:pt x="2212353" y="673705"/>
                    </a:cubicBezTo>
                    <a:cubicBezTo>
                      <a:pt x="2125766" y="638672"/>
                      <a:pt x="2024121" y="598250"/>
                      <a:pt x="1956358" y="557828"/>
                    </a:cubicBezTo>
                    <a:cubicBezTo>
                      <a:pt x="1906162" y="528185"/>
                      <a:pt x="1873536" y="502584"/>
                      <a:pt x="1834634" y="468899"/>
                    </a:cubicBezTo>
                    <a:cubicBezTo>
                      <a:pt x="1794478" y="433866"/>
                      <a:pt x="1743028" y="396138"/>
                      <a:pt x="1721695" y="350326"/>
                    </a:cubicBezTo>
                    <a:cubicBezTo>
                      <a:pt x="1701617" y="307209"/>
                      <a:pt x="1687813" y="245228"/>
                      <a:pt x="1701617" y="203459"/>
                    </a:cubicBezTo>
                    <a:cubicBezTo>
                      <a:pt x="1716676" y="158994"/>
                      <a:pt x="1768126" y="110487"/>
                      <a:pt x="1813301" y="94318"/>
                    </a:cubicBezTo>
                    <a:cubicBezTo>
                      <a:pt x="1860987" y="76802"/>
                      <a:pt x="1931260" y="94318"/>
                      <a:pt x="1985220" y="107792"/>
                    </a:cubicBezTo>
                    <a:cubicBezTo>
                      <a:pt x="2036670" y="119919"/>
                      <a:pt x="2075571" y="148215"/>
                      <a:pt x="2132041" y="168426"/>
                    </a:cubicBezTo>
                    <a:cubicBezTo>
                      <a:pt x="2204824" y="194027"/>
                      <a:pt x="2315253" y="227712"/>
                      <a:pt x="2388036" y="243881"/>
                    </a:cubicBezTo>
                    <a:cubicBezTo>
                      <a:pt x="2441996" y="256008"/>
                      <a:pt x="2470858" y="260050"/>
                      <a:pt x="2529838" y="264092"/>
                    </a:cubicBezTo>
                    <a:cubicBezTo>
                      <a:pt x="2628973" y="270829"/>
                      <a:pt x="2834773" y="257355"/>
                      <a:pt x="2931399" y="264092"/>
                    </a:cubicBezTo>
                    <a:cubicBezTo>
                      <a:pt x="2985359" y="268134"/>
                      <a:pt x="3021750" y="260050"/>
                      <a:pt x="3058142" y="281608"/>
                    </a:cubicBezTo>
                    <a:cubicBezTo>
                      <a:pt x="3097043" y="304514"/>
                      <a:pt x="3125905" y="348979"/>
                      <a:pt x="3154767" y="402875"/>
                    </a:cubicBezTo>
                    <a:cubicBezTo>
                      <a:pt x="3198688" y="483720"/>
                      <a:pt x="3263942" y="650799"/>
                      <a:pt x="3265197" y="738381"/>
                    </a:cubicBezTo>
                    <a:cubicBezTo>
                      <a:pt x="3266452" y="794972"/>
                      <a:pt x="3243864" y="834047"/>
                      <a:pt x="3225041" y="877164"/>
                    </a:cubicBezTo>
                    <a:cubicBezTo>
                      <a:pt x="3206218" y="920281"/>
                      <a:pt x="3187395" y="951272"/>
                      <a:pt x="3152258" y="999778"/>
                    </a:cubicBezTo>
                    <a:cubicBezTo>
                      <a:pt x="3093278" y="1083318"/>
                      <a:pt x="2948967" y="1230186"/>
                      <a:pt x="2881204" y="1316420"/>
                    </a:cubicBezTo>
                    <a:cubicBezTo>
                      <a:pt x="2837283" y="1373011"/>
                      <a:pt x="2817205" y="1421518"/>
                      <a:pt x="2779559" y="1460593"/>
                    </a:cubicBezTo>
                    <a:cubicBezTo>
                      <a:pt x="2746931" y="1494278"/>
                      <a:pt x="2714305" y="1527963"/>
                      <a:pt x="2674149" y="1540090"/>
                    </a:cubicBezTo>
                    <a:cubicBezTo>
                      <a:pt x="2632738" y="1552217"/>
                      <a:pt x="2572503" y="1554912"/>
                      <a:pt x="2534857" y="1532006"/>
                    </a:cubicBezTo>
                    <a:cubicBezTo>
                      <a:pt x="2494701" y="1507752"/>
                      <a:pt x="2465839" y="1440382"/>
                      <a:pt x="2441996" y="1391875"/>
                    </a:cubicBezTo>
                    <a:cubicBezTo>
                      <a:pt x="2419408" y="1346063"/>
                      <a:pt x="2396820" y="1294861"/>
                      <a:pt x="2395565" y="1247702"/>
                    </a:cubicBezTo>
                    <a:cubicBezTo>
                      <a:pt x="2394311" y="1201890"/>
                      <a:pt x="2414388" y="1160120"/>
                      <a:pt x="2434467" y="1111614"/>
                    </a:cubicBezTo>
                    <a:cubicBezTo>
                      <a:pt x="2462074" y="1046938"/>
                      <a:pt x="2508504" y="922976"/>
                      <a:pt x="2554935" y="901417"/>
                    </a:cubicBezTo>
                    <a:cubicBezTo>
                      <a:pt x="2587562" y="886596"/>
                      <a:pt x="2632738" y="906807"/>
                      <a:pt x="2660345" y="925671"/>
                    </a:cubicBezTo>
                    <a:cubicBezTo>
                      <a:pt x="2687952" y="944535"/>
                      <a:pt x="2713050" y="986304"/>
                      <a:pt x="2723089" y="1017295"/>
                    </a:cubicBezTo>
                    <a:cubicBezTo>
                      <a:pt x="2731873" y="1042896"/>
                      <a:pt x="2730618" y="1071191"/>
                      <a:pt x="2725599" y="1095445"/>
                    </a:cubicBezTo>
                    <a:cubicBezTo>
                      <a:pt x="2720579" y="1119698"/>
                      <a:pt x="2708030" y="1146646"/>
                      <a:pt x="2692972" y="1165510"/>
                    </a:cubicBezTo>
                    <a:cubicBezTo>
                      <a:pt x="2677913" y="1184374"/>
                      <a:pt x="2664110" y="1193806"/>
                      <a:pt x="2635247" y="1209975"/>
                    </a:cubicBezTo>
                    <a:cubicBezTo>
                      <a:pt x="2566229" y="1247702"/>
                      <a:pt x="2361684" y="1317767"/>
                      <a:pt x="2262548" y="1343368"/>
                    </a:cubicBezTo>
                    <a:cubicBezTo>
                      <a:pt x="2198549" y="1359537"/>
                      <a:pt x="2162158" y="1364927"/>
                      <a:pt x="2101924" y="1368969"/>
                    </a:cubicBezTo>
                    <a:cubicBezTo>
                      <a:pt x="2024121" y="1374359"/>
                      <a:pt x="1938789" y="1378401"/>
                      <a:pt x="1834634" y="1367622"/>
                    </a:cubicBezTo>
                    <a:cubicBezTo>
                      <a:pt x="1681539" y="1351453"/>
                      <a:pt x="1405465" y="1286777"/>
                      <a:pt x="1277468" y="1253092"/>
                    </a:cubicBezTo>
                    <a:cubicBezTo>
                      <a:pt x="1208449" y="1235575"/>
                      <a:pt x="1170803" y="1223449"/>
                      <a:pt x="1120608" y="1203237"/>
                    </a:cubicBezTo>
                    <a:cubicBezTo>
                      <a:pt x="1072922" y="1184374"/>
                      <a:pt x="1044060" y="1169552"/>
                      <a:pt x="986336" y="1138562"/>
                    </a:cubicBezTo>
                    <a:cubicBezTo>
                      <a:pt x="874651" y="1077928"/>
                      <a:pt x="645009" y="955314"/>
                      <a:pt x="503207" y="847521"/>
                    </a:cubicBezTo>
                    <a:cubicBezTo>
                      <a:pt x="376464" y="750507"/>
                      <a:pt x="248467" y="633283"/>
                      <a:pt x="169409" y="532227"/>
                    </a:cubicBezTo>
                    <a:cubicBezTo>
                      <a:pt x="111685" y="459467"/>
                      <a:pt x="62744" y="379969"/>
                      <a:pt x="47686" y="320683"/>
                    </a:cubicBezTo>
                    <a:cubicBezTo>
                      <a:pt x="38902" y="282956"/>
                      <a:pt x="42666" y="249271"/>
                      <a:pt x="51451" y="222322"/>
                    </a:cubicBezTo>
                    <a:cubicBezTo>
                      <a:pt x="58980" y="200764"/>
                      <a:pt x="72783" y="183247"/>
                      <a:pt x="87842" y="169773"/>
                    </a:cubicBezTo>
                    <a:cubicBezTo>
                      <a:pt x="102901" y="156299"/>
                      <a:pt x="121724" y="145520"/>
                      <a:pt x="143057" y="141478"/>
                    </a:cubicBezTo>
                    <a:cubicBezTo>
                      <a:pt x="169409" y="137436"/>
                      <a:pt x="209565" y="144173"/>
                      <a:pt x="233408" y="156299"/>
                    </a:cubicBezTo>
                    <a:cubicBezTo>
                      <a:pt x="253486" y="167079"/>
                      <a:pt x="278584" y="202111"/>
                      <a:pt x="278584" y="202111"/>
                    </a:cubicBezTo>
                  </a:path>
                </a:pathLst>
              </a:custGeom>
              <a:solidFill>
                <a:srgbClr val="FFFFFF"/>
              </a:solidFill>
              <a:ln cap="sq">
                <a:noFill/>
                <a:prstDash val="solid"/>
                <a:miter/>
              </a:ln>
            </p:spPr>
          </p:sp>
        </p:grpSp>
        <p:sp>
          <p:nvSpPr>
            <p:cNvPr name="Freeform 9" id="9"/>
            <p:cNvSpPr/>
            <p:nvPr/>
          </p:nvSpPr>
          <p:spPr>
            <a:xfrm flipH="false" flipV="true" rot="458233">
              <a:off x="52951" y="177771"/>
              <a:ext cx="2740649" cy="979782"/>
            </a:xfrm>
            <a:custGeom>
              <a:avLst/>
              <a:gdLst/>
              <a:ahLst/>
              <a:cxnLst/>
              <a:rect r="r" b="b" t="t" l="l"/>
              <a:pathLst>
                <a:path h="979782" w="2740649">
                  <a:moveTo>
                    <a:pt x="0" y="979782"/>
                  </a:moveTo>
                  <a:lnTo>
                    <a:pt x="2740649" y="979782"/>
                  </a:lnTo>
                  <a:lnTo>
                    <a:pt x="2740649" y="0"/>
                  </a:lnTo>
                  <a:lnTo>
                    <a:pt x="0" y="0"/>
                  </a:lnTo>
                  <a:lnTo>
                    <a:pt x="0" y="979782"/>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sp>
        <p:nvSpPr>
          <p:cNvPr name="Freeform 10" id="10"/>
          <p:cNvSpPr/>
          <p:nvPr/>
        </p:nvSpPr>
        <p:spPr>
          <a:xfrm flipH="true" flipV="false" rot="818257">
            <a:off x="-1778465" y="8936135"/>
            <a:ext cx="5417675" cy="3398359"/>
          </a:xfrm>
          <a:custGeom>
            <a:avLst/>
            <a:gdLst/>
            <a:ahLst/>
            <a:cxnLst/>
            <a:rect r="r" b="b" t="t" l="l"/>
            <a:pathLst>
              <a:path h="3398359" w="5417675">
                <a:moveTo>
                  <a:pt x="5417674" y="0"/>
                </a:moveTo>
                <a:lnTo>
                  <a:pt x="0" y="0"/>
                </a:lnTo>
                <a:lnTo>
                  <a:pt x="0" y="3398360"/>
                </a:lnTo>
                <a:lnTo>
                  <a:pt x="5417674" y="3398360"/>
                </a:lnTo>
                <a:lnTo>
                  <a:pt x="5417674"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grpSp>
        <p:nvGrpSpPr>
          <p:cNvPr name="Group 11" id="11"/>
          <p:cNvGrpSpPr/>
          <p:nvPr/>
        </p:nvGrpSpPr>
        <p:grpSpPr>
          <a:xfrm rot="0">
            <a:off x="2919776" y="8312398"/>
            <a:ext cx="905156" cy="945902"/>
            <a:chOff x="0" y="0"/>
            <a:chExt cx="1206874" cy="1261202"/>
          </a:xfrm>
        </p:grpSpPr>
        <p:grpSp>
          <p:nvGrpSpPr>
            <p:cNvPr name="Group 12" id="12"/>
            <p:cNvGrpSpPr/>
            <p:nvPr/>
          </p:nvGrpSpPr>
          <p:grpSpPr>
            <a:xfrm rot="-10591703">
              <a:off x="33468" y="33468"/>
              <a:ext cx="1139939" cy="1139939"/>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10591703">
              <a:off x="33468" y="87796"/>
              <a:ext cx="1139939" cy="1139939"/>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2B891"/>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18" id="18"/>
            <p:cNvSpPr txBox="true"/>
            <p:nvPr/>
          </p:nvSpPr>
          <p:spPr>
            <a:xfrm rot="208296">
              <a:off x="273897" y="254219"/>
              <a:ext cx="704425" cy="698077"/>
            </a:xfrm>
            <a:prstGeom prst="rect">
              <a:avLst/>
            </a:prstGeom>
          </p:spPr>
          <p:txBody>
            <a:bodyPr anchor="t" rtlCol="false" tIns="0" lIns="0" bIns="0" rIns="0">
              <a:spAutoFit/>
            </a:bodyPr>
            <a:lstStyle/>
            <a:p>
              <a:pPr algn="ctr">
                <a:lnSpc>
                  <a:spcPts val="4480"/>
                </a:lnSpc>
                <a:spcBef>
                  <a:spcPct val="0"/>
                </a:spcBef>
              </a:pPr>
              <a:r>
                <a:rPr lang="en-US" sz="3200">
                  <a:solidFill>
                    <a:srgbClr val="FFFFFF"/>
                  </a:solidFill>
                  <a:latin typeface="Open Sauce"/>
                  <a:ea typeface="Open Sauce"/>
                  <a:cs typeface="Open Sauce"/>
                  <a:sym typeface="Open Sauce"/>
                </a:rPr>
                <a:t>I</a:t>
              </a:r>
            </a:p>
          </p:txBody>
        </p:sp>
      </p:grpSp>
      <p:grpSp>
        <p:nvGrpSpPr>
          <p:cNvPr name="Group 19" id="19"/>
          <p:cNvGrpSpPr/>
          <p:nvPr/>
        </p:nvGrpSpPr>
        <p:grpSpPr>
          <a:xfrm rot="0">
            <a:off x="9043795" y="8290360"/>
            <a:ext cx="961980" cy="967940"/>
            <a:chOff x="0" y="0"/>
            <a:chExt cx="1282640" cy="1290587"/>
          </a:xfrm>
        </p:grpSpPr>
        <p:grpSp>
          <p:nvGrpSpPr>
            <p:cNvPr name="Group 20" id="20"/>
            <p:cNvGrpSpPr/>
            <p:nvPr/>
          </p:nvGrpSpPr>
          <p:grpSpPr>
            <a:xfrm rot="-10690141">
              <a:off x="57821" y="17920"/>
              <a:ext cx="1139939" cy="1139939"/>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3" id="23"/>
            <p:cNvGrpSpPr/>
            <p:nvPr/>
          </p:nvGrpSpPr>
          <p:grpSpPr>
            <a:xfrm rot="10337139">
              <a:off x="71351" y="79298"/>
              <a:ext cx="1139939" cy="1139939"/>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2B891"/>
              </a:solidFill>
              <a:ln cap="sq">
                <a:noFill/>
                <a:prstDash val="solid"/>
                <a:miter/>
              </a:ln>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26" id="26"/>
            <p:cNvSpPr txBox="true"/>
            <p:nvPr/>
          </p:nvSpPr>
          <p:spPr>
            <a:xfrm rot="-177444">
              <a:off x="300915" y="243813"/>
              <a:ext cx="704425" cy="698077"/>
            </a:xfrm>
            <a:prstGeom prst="rect">
              <a:avLst/>
            </a:prstGeom>
          </p:spPr>
          <p:txBody>
            <a:bodyPr anchor="t" rtlCol="false" tIns="0" lIns="0" bIns="0" rIns="0">
              <a:spAutoFit/>
            </a:bodyPr>
            <a:lstStyle/>
            <a:p>
              <a:pPr algn="ctr">
                <a:lnSpc>
                  <a:spcPts val="4480"/>
                </a:lnSpc>
                <a:spcBef>
                  <a:spcPct val="0"/>
                </a:spcBef>
              </a:pPr>
              <a:r>
                <a:rPr lang="en-US" b="true" sz="3200">
                  <a:solidFill>
                    <a:srgbClr val="FFFFFF"/>
                  </a:solidFill>
                  <a:latin typeface="Open Sauce Bold"/>
                  <a:ea typeface="Open Sauce Bold"/>
                  <a:cs typeface="Open Sauce Bold"/>
                  <a:sym typeface="Open Sauce Bold"/>
                </a:rPr>
                <a:t>II</a:t>
              </a:r>
            </a:p>
          </p:txBody>
        </p:sp>
      </p:grpSp>
      <p:grpSp>
        <p:nvGrpSpPr>
          <p:cNvPr name="Group 27" id="27"/>
          <p:cNvGrpSpPr/>
          <p:nvPr/>
        </p:nvGrpSpPr>
        <p:grpSpPr>
          <a:xfrm rot="0">
            <a:off x="17473222" y="9467924"/>
            <a:ext cx="543705" cy="552303"/>
            <a:chOff x="0" y="0"/>
            <a:chExt cx="846253" cy="859634"/>
          </a:xfrm>
        </p:grpSpPr>
        <p:sp>
          <p:nvSpPr>
            <p:cNvPr name="Freeform 28" id="28"/>
            <p:cNvSpPr/>
            <p:nvPr/>
          </p:nvSpPr>
          <p:spPr>
            <a:xfrm flipH="false" flipV="false" rot="0">
              <a:off x="0" y="0"/>
              <a:ext cx="846253" cy="859634"/>
            </a:xfrm>
            <a:custGeom>
              <a:avLst/>
              <a:gdLst/>
              <a:ahLst/>
              <a:cxnLst/>
              <a:rect r="r" b="b" t="t" l="l"/>
              <a:pathLst>
                <a:path h="859634" w="846253">
                  <a:moveTo>
                    <a:pt x="423127" y="0"/>
                  </a:moveTo>
                  <a:cubicBezTo>
                    <a:pt x="189440" y="0"/>
                    <a:pt x="0" y="192436"/>
                    <a:pt x="0" y="429817"/>
                  </a:cubicBezTo>
                  <a:cubicBezTo>
                    <a:pt x="0" y="667199"/>
                    <a:pt x="189440" y="859634"/>
                    <a:pt x="423127" y="859634"/>
                  </a:cubicBezTo>
                  <a:cubicBezTo>
                    <a:pt x="656813" y="859634"/>
                    <a:pt x="846253" y="667199"/>
                    <a:pt x="846253" y="429817"/>
                  </a:cubicBezTo>
                  <a:cubicBezTo>
                    <a:pt x="846253" y="192436"/>
                    <a:pt x="656813" y="0"/>
                    <a:pt x="423127" y="0"/>
                  </a:cubicBezTo>
                  <a:close/>
                </a:path>
              </a:pathLst>
            </a:custGeom>
            <a:solidFill>
              <a:srgbClr val="D4A982">
                <a:alpha val="80000"/>
              </a:srgbClr>
            </a:solidFill>
          </p:spPr>
        </p:sp>
        <p:sp>
          <p:nvSpPr>
            <p:cNvPr name="TextBox 29" id="29"/>
            <p:cNvSpPr txBox="true"/>
            <p:nvPr/>
          </p:nvSpPr>
          <p:spPr>
            <a:xfrm>
              <a:off x="79336" y="42491"/>
              <a:ext cx="687581" cy="736553"/>
            </a:xfrm>
            <a:prstGeom prst="rect">
              <a:avLst/>
            </a:prstGeom>
          </p:spPr>
          <p:txBody>
            <a:bodyPr anchor="ctr" rtlCol="false" tIns="50800" lIns="50800" bIns="50800" rIns="50800"/>
            <a:lstStyle/>
            <a:p>
              <a:pPr algn="ctr">
                <a:lnSpc>
                  <a:spcPts val="2659"/>
                </a:lnSpc>
              </a:pPr>
            </a:p>
          </p:txBody>
        </p:sp>
      </p:grpSp>
      <p:sp>
        <p:nvSpPr>
          <p:cNvPr name="Freeform 30" id="30"/>
          <p:cNvSpPr/>
          <p:nvPr/>
        </p:nvSpPr>
        <p:spPr>
          <a:xfrm flipH="false" flipV="false" rot="0">
            <a:off x="1028700" y="2579992"/>
            <a:ext cx="4583460" cy="5765359"/>
          </a:xfrm>
          <a:custGeom>
            <a:avLst/>
            <a:gdLst/>
            <a:ahLst/>
            <a:cxnLst/>
            <a:rect r="r" b="b" t="t" l="l"/>
            <a:pathLst>
              <a:path h="5765359" w="4583460">
                <a:moveTo>
                  <a:pt x="0" y="0"/>
                </a:moveTo>
                <a:lnTo>
                  <a:pt x="4583460" y="0"/>
                </a:lnTo>
                <a:lnTo>
                  <a:pt x="4583460" y="5765359"/>
                </a:lnTo>
                <a:lnTo>
                  <a:pt x="0" y="5765359"/>
                </a:lnTo>
                <a:lnTo>
                  <a:pt x="0" y="0"/>
                </a:lnTo>
                <a:close/>
              </a:path>
            </a:pathLst>
          </a:custGeom>
          <a:blipFill>
            <a:blip r:embed="rId11"/>
            <a:stretch>
              <a:fillRect l="0" t="0" r="0" b="0"/>
            </a:stretch>
          </a:blipFill>
        </p:spPr>
      </p:sp>
      <p:sp>
        <p:nvSpPr>
          <p:cNvPr name="Freeform 31" id="31"/>
          <p:cNvSpPr/>
          <p:nvPr/>
        </p:nvSpPr>
        <p:spPr>
          <a:xfrm flipH="false" flipV="false" rot="0">
            <a:off x="6800394" y="2537586"/>
            <a:ext cx="4925812" cy="5752773"/>
          </a:xfrm>
          <a:custGeom>
            <a:avLst/>
            <a:gdLst/>
            <a:ahLst/>
            <a:cxnLst/>
            <a:rect r="r" b="b" t="t" l="l"/>
            <a:pathLst>
              <a:path h="5752773" w="4925812">
                <a:moveTo>
                  <a:pt x="0" y="0"/>
                </a:moveTo>
                <a:lnTo>
                  <a:pt x="4925812" y="0"/>
                </a:lnTo>
                <a:lnTo>
                  <a:pt x="4925812" y="5752774"/>
                </a:lnTo>
                <a:lnTo>
                  <a:pt x="0" y="5752774"/>
                </a:lnTo>
                <a:lnTo>
                  <a:pt x="0" y="0"/>
                </a:lnTo>
                <a:close/>
              </a:path>
            </a:pathLst>
          </a:custGeom>
          <a:blipFill>
            <a:blip r:embed="rId12"/>
            <a:stretch>
              <a:fillRect l="0" t="0" r="0" b="0"/>
            </a:stretch>
          </a:blipFill>
        </p:spPr>
      </p:sp>
      <p:sp>
        <p:nvSpPr>
          <p:cNvPr name="Freeform 32" id="32"/>
          <p:cNvSpPr/>
          <p:nvPr/>
        </p:nvSpPr>
        <p:spPr>
          <a:xfrm flipH="false" flipV="false" rot="-50726">
            <a:off x="12517823" y="1287535"/>
            <a:ext cx="5178568" cy="7350379"/>
          </a:xfrm>
          <a:custGeom>
            <a:avLst/>
            <a:gdLst/>
            <a:ahLst/>
            <a:cxnLst/>
            <a:rect r="r" b="b" t="t" l="l"/>
            <a:pathLst>
              <a:path h="7350379" w="5178568">
                <a:moveTo>
                  <a:pt x="0" y="0"/>
                </a:moveTo>
                <a:lnTo>
                  <a:pt x="5178568" y="0"/>
                </a:lnTo>
                <a:lnTo>
                  <a:pt x="5178568" y="7350379"/>
                </a:lnTo>
                <a:lnTo>
                  <a:pt x="0" y="7350379"/>
                </a:lnTo>
                <a:lnTo>
                  <a:pt x="0" y="0"/>
                </a:lnTo>
                <a:close/>
              </a:path>
            </a:pathLst>
          </a:custGeom>
          <a:blipFill>
            <a:blip r:embed="rId3">
              <a:extLst>
                <a:ext uri="{96DAC541-7B7A-43D3-8B79-37D633B846F1}">
                  <asvg:svgBlip xmlns:asvg="http://schemas.microsoft.com/office/drawing/2016/SVG/main" r:embed="rId4"/>
                </a:ext>
              </a:extLst>
            </a:blip>
            <a:stretch>
              <a:fillRect l="0" t="0" r="0" b="-41420"/>
            </a:stretch>
          </a:blipFill>
          <a:ln cap="sq">
            <a:noFill/>
            <a:prstDash val="solid"/>
            <a:miter/>
          </a:ln>
        </p:spPr>
      </p:sp>
      <p:grpSp>
        <p:nvGrpSpPr>
          <p:cNvPr name="Group 33" id="33"/>
          <p:cNvGrpSpPr/>
          <p:nvPr/>
        </p:nvGrpSpPr>
        <p:grpSpPr>
          <a:xfrm rot="0">
            <a:off x="14702764" y="8191750"/>
            <a:ext cx="961980" cy="967940"/>
            <a:chOff x="0" y="0"/>
            <a:chExt cx="1282640" cy="1290587"/>
          </a:xfrm>
        </p:grpSpPr>
        <p:grpSp>
          <p:nvGrpSpPr>
            <p:cNvPr name="Group 34" id="34"/>
            <p:cNvGrpSpPr/>
            <p:nvPr/>
          </p:nvGrpSpPr>
          <p:grpSpPr>
            <a:xfrm rot="-10690141">
              <a:off x="57821" y="17920"/>
              <a:ext cx="1139939" cy="1139939"/>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36" id="36"/>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37" id="37"/>
            <p:cNvGrpSpPr/>
            <p:nvPr/>
          </p:nvGrpSpPr>
          <p:grpSpPr>
            <a:xfrm rot="10337139">
              <a:off x="71351" y="79298"/>
              <a:ext cx="1139939" cy="1139939"/>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2B891"/>
              </a:solidFill>
              <a:ln cap="sq">
                <a:noFill/>
                <a:prstDash val="solid"/>
                <a:miter/>
              </a:ln>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40" id="40"/>
            <p:cNvSpPr txBox="true"/>
            <p:nvPr/>
          </p:nvSpPr>
          <p:spPr>
            <a:xfrm rot="-177444">
              <a:off x="300915" y="243813"/>
              <a:ext cx="704425" cy="698077"/>
            </a:xfrm>
            <a:prstGeom prst="rect">
              <a:avLst/>
            </a:prstGeom>
          </p:spPr>
          <p:txBody>
            <a:bodyPr anchor="t" rtlCol="false" tIns="0" lIns="0" bIns="0" rIns="0">
              <a:spAutoFit/>
            </a:bodyPr>
            <a:lstStyle/>
            <a:p>
              <a:pPr algn="ctr">
                <a:lnSpc>
                  <a:spcPts val="4480"/>
                </a:lnSpc>
                <a:spcBef>
                  <a:spcPct val="0"/>
                </a:spcBef>
              </a:pPr>
              <a:r>
                <a:rPr lang="en-US" b="true" sz="3200">
                  <a:solidFill>
                    <a:srgbClr val="FFFFFF"/>
                  </a:solidFill>
                  <a:latin typeface="Open Sauce Bold"/>
                  <a:ea typeface="Open Sauce Bold"/>
                  <a:cs typeface="Open Sauce Bold"/>
                  <a:sym typeface="Open Sauce Bold"/>
                </a:rPr>
                <a:t>III</a:t>
              </a:r>
            </a:p>
          </p:txBody>
        </p:sp>
      </p:grpSp>
      <p:sp>
        <p:nvSpPr>
          <p:cNvPr name="Freeform 41" id="41"/>
          <p:cNvSpPr/>
          <p:nvPr/>
        </p:nvSpPr>
        <p:spPr>
          <a:xfrm flipH="false" flipV="false" rot="0">
            <a:off x="12683464" y="2660615"/>
            <a:ext cx="4849512" cy="5520650"/>
          </a:xfrm>
          <a:custGeom>
            <a:avLst/>
            <a:gdLst/>
            <a:ahLst/>
            <a:cxnLst/>
            <a:rect r="r" b="b" t="t" l="l"/>
            <a:pathLst>
              <a:path h="5520650" w="4849512">
                <a:moveTo>
                  <a:pt x="0" y="0"/>
                </a:moveTo>
                <a:lnTo>
                  <a:pt x="4849512" y="0"/>
                </a:lnTo>
                <a:lnTo>
                  <a:pt x="4849512" y="5520650"/>
                </a:lnTo>
                <a:lnTo>
                  <a:pt x="0" y="5520650"/>
                </a:lnTo>
                <a:lnTo>
                  <a:pt x="0" y="0"/>
                </a:lnTo>
                <a:close/>
              </a:path>
            </a:pathLst>
          </a:custGeom>
          <a:blipFill>
            <a:blip r:embed="rId13"/>
            <a:stretch>
              <a:fillRect l="0" t="0" r="0" b="0"/>
            </a:stretch>
          </a:blipFill>
        </p:spPr>
      </p:sp>
      <p:sp>
        <p:nvSpPr>
          <p:cNvPr name="TextBox 42" id="42"/>
          <p:cNvSpPr txBox="true"/>
          <p:nvPr/>
        </p:nvSpPr>
        <p:spPr>
          <a:xfrm rot="26173">
            <a:off x="17528852" y="9629372"/>
            <a:ext cx="442535" cy="307606"/>
          </a:xfrm>
          <a:prstGeom prst="rect">
            <a:avLst/>
          </a:prstGeom>
        </p:spPr>
        <p:txBody>
          <a:bodyPr anchor="t" rtlCol="false" tIns="0" lIns="0" bIns="0" rIns="0">
            <a:spAutoFit/>
          </a:bodyPr>
          <a:lstStyle/>
          <a:p>
            <a:pPr algn="ctr">
              <a:lnSpc>
                <a:spcPts val="2355"/>
              </a:lnSpc>
            </a:pPr>
            <a:r>
              <a:rPr lang="en-US" sz="2403" b="true">
                <a:solidFill>
                  <a:srgbClr val="1C1D15"/>
                </a:solidFill>
                <a:latin typeface="Source Serif Pro Bold"/>
                <a:ea typeface="Source Serif Pro Bold"/>
                <a:cs typeface="Source Serif Pro Bold"/>
                <a:sym typeface="Source Serif Pro Bold"/>
              </a:rPr>
              <a:t>4</a:t>
            </a:r>
          </a:p>
        </p:txBody>
      </p:sp>
      <p:grpSp>
        <p:nvGrpSpPr>
          <p:cNvPr name="Group 43" id="43"/>
          <p:cNvGrpSpPr/>
          <p:nvPr/>
        </p:nvGrpSpPr>
        <p:grpSpPr>
          <a:xfrm rot="-835945">
            <a:off x="10928556" y="8812467"/>
            <a:ext cx="2157266" cy="1073582"/>
            <a:chOff x="0" y="0"/>
            <a:chExt cx="2876354" cy="1431443"/>
          </a:xfrm>
        </p:grpSpPr>
        <p:grpSp>
          <p:nvGrpSpPr>
            <p:cNvPr name="Group 44" id="44"/>
            <p:cNvGrpSpPr/>
            <p:nvPr/>
          </p:nvGrpSpPr>
          <p:grpSpPr>
            <a:xfrm rot="0">
              <a:off x="19559" y="33402"/>
              <a:ext cx="2856795" cy="1398041"/>
              <a:chOff x="0" y="0"/>
              <a:chExt cx="3361822" cy="1645189"/>
            </a:xfrm>
          </p:grpSpPr>
          <p:sp>
            <p:nvSpPr>
              <p:cNvPr name="Freeform 45" id="45"/>
              <p:cNvSpPr/>
              <p:nvPr/>
            </p:nvSpPr>
            <p:spPr>
              <a:xfrm flipH="false" flipV="false" rot="0">
                <a:off x="46430" y="51202"/>
                <a:ext cx="3266451" cy="1554912"/>
              </a:xfrm>
              <a:custGeom>
                <a:avLst/>
                <a:gdLst/>
                <a:ahLst/>
                <a:cxnLst/>
                <a:rect r="r" b="b" t="t" l="l"/>
                <a:pathLst>
                  <a:path h="1554912" w="3266451">
                    <a:moveTo>
                      <a:pt x="278584" y="202111"/>
                    </a:moveTo>
                    <a:cubicBezTo>
                      <a:pt x="456777" y="458119"/>
                      <a:pt x="534579" y="507973"/>
                      <a:pt x="629950" y="573997"/>
                    </a:cubicBezTo>
                    <a:cubicBezTo>
                      <a:pt x="767987" y="669663"/>
                      <a:pt x="1037786" y="835394"/>
                      <a:pt x="1154490" y="890638"/>
                    </a:cubicBezTo>
                    <a:cubicBezTo>
                      <a:pt x="1209704" y="916239"/>
                      <a:pt x="1228528" y="921629"/>
                      <a:pt x="1279978" y="936450"/>
                    </a:cubicBezTo>
                    <a:cubicBezTo>
                      <a:pt x="1360290" y="959356"/>
                      <a:pt x="1513385" y="978220"/>
                      <a:pt x="1593697" y="999778"/>
                    </a:cubicBezTo>
                    <a:cubicBezTo>
                      <a:pt x="1646402" y="1013253"/>
                      <a:pt x="1665225" y="1032116"/>
                      <a:pt x="1720440" y="1041548"/>
                    </a:cubicBezTo>
                    <a:cubicBezTo>
                      <a:pt x="1815811" y="1057717"/>
                      <a:pt x="2002788" y="1063107"/>
                      <a:pt x="2124512" y="1046938"/>
                    </a:cubicBezTo>
                    <a:cubicBezTo>
                      <a:pt x="2228666" y="1033464"/>
                      <a:pt x="2330312" y="997084"/>
                      <a:pt x="2408114" y="968788"/>
                    </a:cubicBezTo>
                    <a:cubicBezTo>
                      <a:pt x="2465839" y="947229"/>
                      <a:pt x="2513524" y="908154"/>
                      <a:pt x="2554935" y="901417"/>
                    </a:cubicBezTo>
                    <a:cubicBezTo>
                      <a:pt x="2582542" y="896028"/>
                      <a:pt x="2603875" y="897375"/>
                      <a:pt x="2627718" y="908154"/>
                    </a:cubicBezTo>
                    <a:cubicBezTo>
                      <a:pt x="2656580" y="920281"/>
                      <a:pt x="2692972" y="951272"/>
                      <a:pt x="2709285" y="982262"/>
                    </a:cubicBezTo>
                    <a:cubicBezTo>
                      <a:pt x="2725599" y="1013253"/>
                      <a:pt x="2730618" y="1063107"/>
                      <a:pt x="2725599" y="1095445"/>
                    </a:cubicBezTo>
                    <a:cubicBezTo>
                      <a:pt x="2721834" y="1122393"/>
                      <a:pt x="2710540" y="1145299"/>
                      <a:pt x="2692972" y="1165510"/>
                    </a:cubicBezTo>
                    <a:cubicBezTo>
                      <a:pt x="2671639" y="1189763"/>
                      <a:pt x="2605130" y="1227491"/>
                      <a:pt x="2600111" y="1220754"/>
                    </a:cubicBezTo>
                    <a:cubicBezTo>
                      <a:pt x="2593836" y="1211322"/>
                      <a:pt x="2714305" y="1044243"/>
                      <a:pt x="2729363" y="1050980"/>
                    </a:cubicBezTo>
                    <a:cubicBezTo>
                      <a:pt x="2741912" y="1056370"/>
                      <a:pt x="2705521" y="1150688"/>
                      <a:pt x="2710540" y="1199195"/>
                    </a:cubicBezTo>
                    <a:cubicBezTo>
                      <a:pt x="2715560" y="1249049"/>
                      <a:pt x="2770774" y="1339326"/>
                      <a:pt x="2761990" y="1346063"/>
                    </a:cubicBezTo>
                    <a:cubicBezTo>
                      <a:pt x="2753206" y="1352800"/>
                      <a:pt x="2697991" y="1249049"/>
                      <a:pt x="2657835" y="1239617"/>
                    </a:cubicBezTo>
                    <a:cubicBezTo>
                      <a:pt x="2618934" y="1230186"/>
                      <a:pt x="2537367" y="1297556"/>
                      <a:pt x="2528583" y="1282735"/>
                    </a:cubicBezTo>
                    <a:cubicBezTo>
                      <a:pt x="2512269" y="1255786"/>
                      <a:pt x="2730618" y="1011905"/>
                      <a:pt x="2804656" y="924323"/>
                    </a:cubicBezTo>
                    <a:cubicBezTo>
                      <a:pt x="2849832" y="870427"/>
                      <a:pt x="2900027" y="846174"/>
                      <a:pt x="2920105" y="799014"/>
                    </a:cubicBezTo>
                    <a:cubicBezTo>
                      <a:pt x="2937673" y="757244"/>
                      <a:pt x="2935164" y="706043"/>
                      <a:pt x="2928889" y="660231"/>
                    </a:cubicBezTo>
                    <a:cubicBezTo>
                      <a:pt x="2921360" y="614419"/>
                      <a:pt x="2906301" y="534922"/>
                      <a:pt x="2877439" y="524142"/>
                    </a:cubicBezTo>
                    <a:cubicBezTo>
                      <a:pt x="2849832" y="513363"/>
                      <a:pt x="2812185" y="580734"/>
                      <a:pt x="2761990" y="592860"/>
                    </a:cubicBezTo>
                    <a:cubicBezTo>
                      <a:pt x="2686698" y="611724"/>
                      <a:pt x="2542386" y="586123"/>
                      <a:pt x="2460819" y="578039"/>
                    </a:cubicBezTo>
                    <a:cubicBezTo>
                      <a:pt x="2404350" y="572649"/>
                      <a:pt x="2366703" y="567260"/>
                      <a:pt x="2316508" y="556480"/>
                    </a:cubicBezTo>
                    <a:cubicBezTo>
                      <a:pt x="2262548" y="544354"/>
                      <a:pt x="2211098" y="528185"/>
                      <a:pt x="2148354" y="507973"/>
                    </a:cubicBezTo>
                    <a:cubicBezTo>
                      <a:pt x="2068042" y="481025"/>
                      <a:pt x="1884829" y="452730"/>
                      <a:pt x="1874791" y="406918"/>
                    </a:cubicBezTo>
                    <a:cubicBezTo>
                      <a:pt x="1867261" y="371885"/>
                      <a:pt x="1952593" y="296430"/>
                      <a:pt x="1999023" y="277566"/>
                    </a:cubicBezTo>
                    <a:cubicBezTo>
                      <a:pt x="2040434" y="261397"/>
                      <a:pt x="2080591" y="273524"/>
                      <a:pt x="2137060" y="288345"/>
                    </a:cubicBezTo>
                    <a:cubicBezTo>
                      <a:pt x="2237451" y="313946"/>
                      <a:pt x="2441996" y="459467"/>
                      <a:pt x="2538622" y="470246"/>
                    </a:cubicBezTo>
                    <a:cubicBezTo>
                      <a:pt x="2591327" y="476983"/>
                      <a:pt x="2621444" y="450035"/>
                      <a:pt x="2662855" y="445993"/>
                    </a:cubicBezTo>
                    <a:cubicBezTo>
                      <a:pt x="2705521" y="441950"/>
                      <a:pt x="2748186" y="437908"/>
                      <a:pt x="2792107" y="445993"/>
                    </a:cubicBezTo>
                    <a:cubicBezTo>
                      <a:pt x="2842302" y="455424"/>
                      <a:pt x="2912576" y="470246"/>
                      <a:pt x="2945203" y="506626"/>
                    </a:cubicBezTo>
                    <a:cubicBezTo>
                      <a:pt x="2975320" y="538964"/>
                      <a:pt x="2995398" y="596903"/>
                      <a:pt x="2991633" y="644062"/>
                    </a:cubicBezTo>
                    <a:cubicBezTo>
                      <a:pt x="2987869" y="699306"/>
                      <a:pt x="2926379" y="759939"/>
                      <a:pt x="2902537" y="816530"/>
                    </a:cubicBezTo>
                    <a:cubicBezTo>
                      <a:pt x="2881204" y="867732"/>
                      <a:pt x="2876184" y="920281"/>
                      <a:pt x="2849832" y="966093"/>
                    </a:cubicBezTo>
                    <a:cubicBezTo>
                      <a:pt x="2820970" y="1014600"/>
                      <a:pt x="2780814" y="1075233"/>
                      <a:pt x="2731873" y="1099487"/>
                    </a:cubicBezTo>
                    <a:cubicBezTo>
                      <a:pt x="2682933" y="1125088"/>
                      <a:pt x="2605130" y="1129130"/>
                      <a:pt x="2556190" y="1112961"/>
                    </a:cubicBezTo>
                    <a:cubicBezTo>
                      <a:pt x="2514779" y="1099487"/>
                      <a:pt x="2475878" y="1068496"/>
                      <a:pt x="2454545" y="1029421"/>
                    </a:cubicBezTo>
                    <a:cubicBezTo>
                      <a:pt x="2430702" y="984957"/>
                      <a:pt x="2435722" y="912197"/>
                      <a:pt x="2433212" y="855605"/>
                    </a:cubicBezTo>
                    <a:cubicBezTo>
                      <a:pt x="2430702" y="801709"/>
                      <a:pt x="2423173" y="741075"/>
                      <a:pt x="2436976" y="696611"/>
                    </a:cubicBezTo>
                    <a:cubicBezTo>
                      <a:pt x="2448270" y="658883"/>
                      <a:pt x="2470858" y="621156"/>
                      <a:pt x="2498466" y="600945"/>
                    </a:cubicBezTo>
                    <a:cubicBezTo>
                      <a:pt x="2526073" y="580734"/>
                      <a:pt x="2568739" y="568607"/>
                      <a:pt x="2602621" y="572649"/>
                    </a:cubicBezTo>
                    <a:cubicBezTo>
                      <a:pt x="2636502" y="576691"/>
                      <a:pt x="2676658" y="599597"/>
                      <a:pt x="2699246" y="626546"/>
                    </a:cubicBezTo>
                    <a:cubicBezTo>
                      <a:pt x="2721834" y="653494"/>
                      <a:pt x="2739402" y="734338"/>
                      <a:pt x="2736893" y="735686"/>
                    </a:cubicBezTo>
                    <a:cubicBezTo>
                      <a:pt x="2733128" y="737033"/>
                      <a:pt x="2644032" y="606334"/>
                      <a:pt x="2657835" y="587471"/>
                    </a:cubicBezTo>
                    <a:cubicBezTo>
                      <a:pt x="2677913" y="560522"/>
                      <a:pt x="2903792" y="653494"/>
                      <a:pt x="2967790" y="699306"/>
                    </a:cubicBezTo>
                    <a:cubicBezTo>
                      <a:pt x="3004182" y="726254"/>
                      <a:pt x="3026770" y="753202"/>
                      <a:pt x="3038064" y="786887"/>
                    </a:cubicBezTo>
                    <a:cubicBezTo>
                      <a:pt x="3049358" y="820573"/>
                      <a:pt x="3046848" y="871774"/>
                      <a:pt x="3036809" y="902765"/>
                    </a:cubicBezTo>
                    <a:cubicBezTo>
                      <a:pt x="3029280" y="928366"/>
                      <a:pt x="3019241" y="945882"/>
                      <a:pt x="2995398" y="966093"/>
                    </a:cubicBezTo>
                    <a:cubicBezTo>
                      <a:pt x="2946457" y="1007863"/>
                      <a:pt x="2799637" y="1056370"/>
                      <a:pt x="2723089" y="1081970"/>
                    </a:cubicBezTo>
                    <a:cubicBezTo>
                      <a:pt x="2669129" y="1099487"/>
                      <a:pt x="2631483" y="1119698"/>
                      <a:pt x="2583797" y="1115656"/>
                    </a:cubicBezTo>
                    <a:cubicBezTo>
                      <a:pt x="2531092" y="1111613"/>
                      <a:pt x="2458309" y="1083318"/>
                      <a:pt x="2420663" y="1046938"/>
                    </a:cubicBezTo>
                    <a:cubicBezTo>
                      <a:pt x="2388036" y="1014600"/>
                      <a:pt x="2349135" y="939145"/>
                      <a:pt x="2361684" y="918934"/>
                    </a:cubicBezTo>
                    <a:cubicBezTo>
                      <a:pt x="2374232" y="898723"/>
                      <a:pt x="2485917" y="908154"/>
                      <a:pt x="2493446" y="927018"/>
                    </a:cubicBezTo>
                    <a:cubicBezTo>
                      <a:pt x="2500975" y="947229"/>
                      <a:pt x="2433212" y="1013253"/>
                      <a:pt x="2403095" y="1037506"/>
                    </a:cubicBezTo>
                    <a:cubicBezTo>
                      <a:pt x="2381762" y="1055022"/>
                      <a:pt x="2362939" y="1067149"/>
                      <a:pt x="2337841" y="1071191"/>
                    </a:cubicBezTo>
                    <a:cubicBezTo>
                      <a:pt x="2307724" y="1075233"/>
                      <a:pt x="2258784" y="1067149"/>
                      <a:pt x="2231176" y="1052327"/>
                    </a:cubicBezTo>
                    <a:cubicBezTo>
                      <a:pt x="2208588" y="1040201"/>
                      <a:pt x="2191020" y="1022684"/>
                      <a:pt x="2178471" y="998431"/>
                    </a:cubicBezTo>
                    <a:cubicBezTo>
                      <a:pt x="2163413" y="968788"/>
                      <a:pt x="2155883" y="912197"/>
                      <a:pt x="2157138" y="885248"/>
                    </a:cubicBezTo>
                    <a:cubicBezTo>
                      <a:pt x="2157138" y="869080"/>
                      <a:pt x="2159648" y="862342"/>
                      <a:pt x="2167178" y="847521"/>
                    </a:cubicBezTo>
                    <a:cubicBezTo>
                      <a:pt x="2180981" y="819225"/>
                      <a:pt x="2223647" y="730296"/>
                      <a:pt x="2246235" y="732991"/>
                    </a:cubicBezTo>
                    <a:cubicBezTo>
                      <a:pt x="2270078" y="735686"/>
                      <a:pt x="2267568" y="858300"/>
                      <a:pt x="2303959" y="887943"/>
                    </a:cubicBezTo>
                    <a:cubicBezTo>
                      <a:pt x="2341606" y="917586"/>
                      <a:pt x="2464584" y="887943"/>
                      <a:pt x="2468348" y="905460"/>
                    </a:cubicBezTo>
                    <a:cubicBezTo>
                      <a:pt x="2472113" y="921629"/>
                      <a:pt x="2401840" y="964746"/>
                      <a:pt x="2352900" y="983609"/>
                    </a:cubicBezTo>
                    <a:cubicBezTo>
                      <a:pt x="2281371" y="1010558"/>
                      <a:pt x="2178471" y="1009210"/>
                      <a:pt x="2069297" y="1015947"/>
                    </a:cubicBezTo>
                    <a:cubicBezTo>
                      <a:pt x="1918711" y="1024032"/>
                      <a:pt x="1690323" y="1026727"/>
                      <a:pt x="1533463" y="1017295"/>
                    </a:cubicBezTo>
                    <a:cubicBezTo>
                      <a:pt x="1410485" y="1010558"/>
                      <a:pt x="1312604" y="995736"/>
                      <a:pt x="1207195" y="976872"/>
                    </a:cubicBezTo>
                    <a:cubicBezTo>
                      <a:pt x="1106804" y="959356"/>
                      <a:pt x="1008924" y="937798"/>
                      <a:pt x="917317" y="908154"/>
                    </a:cubicBezTo>
                    <a:cubicBezTo>
                      <a:pt x="829476" y="879859"/>
                      <a:pt x="735360" y="836742"/>
                      <a:pt x="666342" y="804404"/>
                    </a:cubicBezTo>
                    <a:cubicBezTo>
                      <a:pt x="614891" y="780150"/>
                      <a:pt x="584774" y="766676"/>
                      <a:pt x="535834" y="734338"/>
                    </a:cubicBezTo>
                    <a:cubicBezTo>
                      <a:pt x="465561" y="688526"/>
                      <a:pt x="355131" y="596903"/>
                      <a:pt x="289878" y="543006"/>
                    </a:cubicBezTo>
                    <a:cubicBezTo>
                      <a:pt x="244702" y="505279"/>
                      <a:pt x="215840" y="487762"/>
                      <a:pt x="176939" y="445993"/>
                    </a:cubicBezTo>
                    <a:cubicBezTo>
                      <a:pt x="125488" y="390749"/>
                      <a:pt x="37647" y="295083"/>
                      <a:pt x="15059" y="230407"/>
                    </a:cubicBezTo>
                    <a:cubicBezTo>
                      <a:pt x="1" y="188637"/>
                      <a:pt x="3765" y="146867"/>
                      <a:pt x="11294" y="114530"/>
                    </a:cubicBezTo>
                    <a:cubicBezTo>
                      <a:pt x="17569" y="87581"/>
                      <a:pt x="31373" y="66023"/>
                      <a:pt x="50196" y="48506"/>
                    </a:cubicBezTo>
                    <a:cubicBezTo>
                      <a:pt x="74038" y="26948"/>
                      <a:pt x="119214" y="5389"/>
                      <a:pt x="150586" y="2694"/>
                    </a:cubicBezTo>
                    <a:cubicBezTo>
                      <a:pt x="175684" y="0"/>
                      <a:pt x="194507" y="4042"/>
                      <a:pt x="222114" y="18863"/>
                    </a:cubicBezTo>
                    <a:cubicBezTo>
                      <a:pt x="273564" y="48506"/>
                      <a:pt x="356386" y="165731"/>
                      <a:pt x="410346" y="215585"/>
                    </a:cubicBezTo>
                    <a:cubicBezTo>
                      <a:pt x="447993" y="250618"/>
                      <a:pt x="460541" y="265440"/>
                      <a:pt x="510736" y="297777"/>
                    </a:cubicBezTo>
                    <a:cubicBezTo>
                      <a:pt x="628695" y="375927"/>
                      <a:pt x="1002649" y="580734"/>
                      <a:pt x="1140686" y="622503"/>
                    </a:cubicBezTo>
                    <a:cubicBezTo>
                      <a:pt x="1203430" y="641367"/>
                      <a:pt x="1228528" y="627893"/>
                      <a:pt x="1283742" y="638672"/>
                    </a:cubicBezTo>
                    <a:cubicBezTo>
                      <a:pt x="1361545" y="653494"/>
                      <a:pt x="1468210" y="695264"/>
                      <a:pt x="1561071" y="710085"/>
                    </a:cubicBezTo>
                    <a:cubicBezTo>
                      <a:pt x="1653932" y="724907"/>
                      <a:pt x="1743028" y="742423"/>
                      <a:pt x="1842164" y="731644"/>
                    </a:cubicBezTo>
                    <a:cubicBezTo>
                      <a:pt x="1957612" y="719517"/>
                      <a:pt x="2109453" y="617114"/>
                      <a:pt x="2212353" y="621156"/>
                    </a:cubicBezTo>
                    <a:cubicBezTo>
                      <a:pt x="2286391" y="623851"/>
                      <a:pt x="2374232" y="645409"/>
                      <a:pt x="2400585" y="691221"/>
                    </a:cubicBezTo>
                    <a:cubicBezTo>
                      <a:pt x="2426937" y="735686"/>
                      <a:pt x="2405604" y="839437"/>
                      <a:pt x="2376742" y="890638"/>
                    </a:cubicBezTo>
                    <a:cubicBezTo>
                      <a:pt x="2347880" y="940492"/>
                      <a:pt x="2280116" y="974178"/>
                      <a:pt x="2231176" y="995736"/>
                    </a:cubicBezTo>
                    <a:cubicBezTo>
                      <a:pt x="2189765" y="1014600"/>
                      <a:pt x="2155883" y="1014600"/>
                      <a:pt x="2104433" y="1019990"/>
                    </a:cubicBezTo>
                    <a:cubicBezTo>
                      <a:pt x="2026631" y="1028074"/>
                      <a:pt x="1873536" y="1033464"/>
                      <a:pt x="1809537" y="1025379"/>
                    </a:cubicBezTo>
                    <a:cubicBezTo>
                      <a:pt x="1778165" y="1021337"/>
                      <a:pt x="1760596" y="1018642"/>
                      <a:pt x="1739264" y="1006516"/>
                    </a:cubicBezTo>
                    <a:cubicBezTo>
                      <a:pt x="1719185" y="994389"/>
                      <a:pt x="1699107" y="975525"/>
                      <a:pt x="1685304" y="955314"/>
                    </a:cubicBezTo>
                    <a:cubicBezTo>
                      <a:pt x="1671500" y="935103"/>
                      <a:pt x="1661461" y="908154"/>
                      <a:pt x="1658951" y="883901"/>
                    </a:cubicBezTo>
                    <a:cubicBezTo>
                      <a:pt x="1656441" y="858300"/>
                      <a:pt x="1658951" y="830005"/>
                      <a:pt x="1667735" y="805751"/>
                    </a:cubicBezTo>
                    <a:cubicBezTo>
                      <a:pt x="1676519" y="782845"/>
                      <a:pt x="1689068" y="758592"/>
                      <a:pt x="1709146" y="742423"/>
                    </a:cubicBezTo>
                    <a:cubicBezTo>
                      <a:pt x="1732989" y="722212"/>
                      <a:pt x="1766871" y="707390"/>
                      <a:pt x="1809537" y="702001"/>
                    </a:cubicBezTo>
                    <a:cubicBezTo>
                      <a:pt x="1882320" y="693916"/>
                      <a:pt x="2042944" y="695264"/>
                      <a:pt x="2106943" y="751855"/>
                    </a:cubicBezTo>
                    <a:cubicBezTo>
                      <a:pt x="2165923" y="804404"/>
                      <a:pt x="2213608" y="952619"/>
                      <a:pt x="2193530" y="1014600"/>
                    </a:cubicBezTo>
                    <a:cubicBezTo>
                      <a:pt x="2177216" y="1065802"/>
                      <a:pt x="2103179" y="1091402"/>
                      <a:pt x="2041689" y="1115656"/>
                    </a:cubicBezTo>
                    <a:cubicBezTo>
                      <a:pt x="1963887" y="1146646"/>
                      <a:pt x="1817066" y="1169552"/>
                      <a:pt x="1754322" y="1164162"/>
                    </a:cubicBezTo>
                    <a:cubicBezTo>
                      <a:pt x="1722950" y="1161468"/>
                      <a:pt x="1706637" y="1156078"/>
                      <a:pt x="1686559" y="1139909"/>
                    </a:cubicBezTo>
                    <a:cubicBezTo>
                      <a:pt x="1661461" y="1121045"/>
                      <a:pt x="1631344" y="1083318"/>
                      <a:pt x="1622560" y="1049633"/>
                    </a:cubicBezTo>
                    <a:cubicBezTo>
                      <a:pt x="1613776" y="1015947"/>
                      <a:pt x="1617540" y="968788"/>
                      <a:pt x="1631344" y="936450"/>
                    </a:cubicBezTo>
                    <a:cubicBezTo>
                      <a:pt x="1645148" y="904112"/>
                      <a:pt x="1666480" y="878511"/>
                      <a:pt x="1706637" y="858300"/>
                    </a:cubicBezTo>
                    <a:cubicBezTo>
                      <a:pt x="1791968" y="813836"/>
                      <a:pt x="2044199" y="766676"/>
                      <a:pt x="2167178" y="796319"/>
                    </a:cubicBezTo>
                    <a:cubicBezTo>
                      <a:pt x="2260039" y="819225"/>
                      <a:pt x="2376742" y="893333"/>
                      <a:pt x="2391801" y="949924"/>
                    </a:cubicBezTo>
                    <a:cubicBezTo>
                      <a:pt x="2401840" y="990347"/>
                      <a:pt x="2361684" y="1050980"/>
                      <a:pt x="2329057" y="1081970"/>
                    </a:cubicBezTo>
                    <a:cubicBezTo>
                      <a:pt x="2293920" y="1115656"/>
                      <a:pt x="2231176" y="1127782"/>
                      <a:pt x="2180981" y="1138562"/>
                    </a:cubicBezTo>
                    <a:cubicBezTo>
                      <a:pt x="2133295" y="1147994"/>
                      <a:pt x="2085610" y="1152036"/>
                      <a:pt x="2036670" y="1143951"/>
                    </a:cubicBezTo>
                    <a:cubicBezTo>
                      <a:pt x="1982710" y="1134520"/>
                      <a:pt x="1904907" y="1115656"/>
                      <a:pt x="1869771" y="1077928"/>
                    </a:cubicBezTo>
                    <a:cubicBezTo>
                      <a:pt x="1839654" y="1045590"/>
                      <a:pt x="1819576" y="951272"/>
                      <a:pt x="1824595" y="948577"/>
                    </a:cubicBezTo>
                    <a:cubicBezTo>
                      <a:pt x="1828360" y="945882"/>
                      <a:pt x="1864751" y="995736"/>
                      <a:pt x="1862242" y="998431"/>
                    </a:cubicBezTo>
                    <a:cubicBezTo>
                      <a:pt x="1859732" y="1002473"/>
                      <a:pt x="1818321" y="979567"/>
                      <a:pt x="1800753" y="960703"/>
                    </a:cubicBezTo>
                    <a:cubicBezTo>
                      <a:pt x="1779420" y="936450"/>
                      <a:pt x="1756832" y="893333"/>
                      <a:pt x="1754322" y="858300"/>
                    </a:cubicBezTo>
                    <a:cubicBezTo>
                      <a:pt x="1751812" y="823268"/>
                      <a:pt x="1763106" y="777456"/>
                      <a:pt x="1783184" y="749160"/>
                    </a:cubicBezTo>
                    <a:cubicBezTo>
                      <a:pt x="1803262" y="720864"/>
                      <a:pt x="1834634" y="699306"/>
                      <a:pt x="1872281" y="687179"/>
                    </a:cubicBezTo>
                    <a:cubicBezTo>
                      <a:pt x="1923731" y="669663"/>
                      <a:pt x="2009063" y="679095"/>
                      <a:pt x="2071807" y="683137"/>
                    </a:cubicBezTo>
                    <a:cubicBezTo>
                      <a:pt x="2127021" y="685832"/>
                      <a:pt x="2182236" y="681789"/>
                      <a:pt x="2227411" y="704695"/>
                    </a:cubicBezTo>
                    <a:cubicBezTo>
                      <a:pt x="2273842" y="727601"/>
                      <a:pt x="2302704" y="794972"/>
                      <a:pt x="2347880" y="819225"/>
                    </a:cubicBezTo>
                    <a:cubicBezTo>
                      <a:pt x="2390546" y="843479"/>
                      <a:pt x="2448270" y="850216"/>
                      <a:pt x="2490936" y="854258"/>
                    </a:cubicBezTo>
                    <a:cubicBezTo>
                      <a:pt x="2526073" y="856953"/>
                      <a:pt x="2557445" y="840784"/>
                      <a:pt x="2587562" y="846174"/>
                    </a:cubicBezTo>
                    <a:cubicBezTo>
                      <a:pt x="2617679" y="851563"/>
                      <a:pt x="2651561" y="866385"/>
                      <a:pt x="2674149" y="887943"/>
                    </a:cubicBezTo>
                    <a:cubicBezTo>
                      <a:pt x="2696736" y="909502"/>
                      <a:pt x="2715560" y="945882"/>
                      <a:pt x="2720579" y="978220"/>
                    </a:cubicBezTo>
                    <a:cubicBezTo>
                      <a:pt x="2725599" y="1010558"/>
                      <a:pt x="2719324" y="1050980"/>
                      <a:pt x="2705521" y="1080623"/>
                    </a:cubicBezTo>
                    <a:cubicBezTo>
                      <a:pt x="2691717" y="1108919"/>
                      <a:pt x="2664110" y="1138562"/>
                      <a:pt x="2636502" y="1152036"/>
                    </a:cubicBezTo>
                    <a:cubicBezTo>
                      <a:pt x="2608895" y="1165510"/>
                      <a:pt x="2571249" y="1170900"/>
                      <a:pt x="2541131" y="1164162"/>
                    </a:cubicBezTo>
                    <a:cubicBezTo>
                      <a:pt x="2511014" y="1157425"/>
                      <a:pt x="2478387" y="1135867"/>
                      <a:pt x="2458309" y="1111613"/>
                    </a:cubicBezTo>
                    <a:cubicBezTo>
                      <a:pt x="2438231" y="1087360"/>
                      <a:pt x="2425682" y="1042896"/>
                      <a:pt x="2421918" y="1015947"/>
                    </a:cubicBezTo>
                    <a:cubicBezTo>
                      <a:pt x="2419408" y="997084"/>
                      <a:pt x="2420663" y="983609"/>
                      <a:pt x="2426937" y="964746"/>
                    </a:cubicBezTo>
                    <a:cubicBezTo>
                      <a:pt x="2435722" y="939145"/>
                      <a:pt x="2462074" y="897375"/>
                      <a:pt x="2480897" y="878511"/>
                    </a:cubicBezTo>
                    <a:cubicBezTo>
                      <a:pt x="2494701" y="865037"/>
                      <a:pt x="2508505" y="859648"/>
                      <a:pt x="2523563" y="854258"/>
                    </a:cubicBezTo>
                    <a:cubicBezTo>
                      <a:pt x="2538622" y="848868"/>
                      <a:pt x="2552426" y="843479"/>
                      <a:pt x="2571249" y="844826"/>
                    </a:cubicBezTo>
                    <a:cubicBezTo>
                      <a:pt x="2596346" y="846174"/>
                      <a:pt x="2637757" y="858300"/>
                      <a:pt x="2661600" y="877164"/>
                    </a:cubicBezTo>
                    <a:cubicBezTo>
                      <a:pt x="2685443" y="897375"/>
                      <a:pt x="2708030" y="936450"/>
                      <a:pt x="2716815" y="962051"/>
                    </a:cubicBezTo>
                    <a:cubicBezTo>
                      <a:pt x="2723089" y="980915"/>
                      <a:pt x="2724344" y="994389"/>
                      <a:pt x="2721834" y="1013253"/>
                    </a:cubicBezTo>
                    <a:cubicBezTo>
                      <a:pt x="2718069" y="1040201"/>
                      <a:pt x="2706775" y="1084665"/>
                      <a:pt x="2687952" y="1110266"/>
                    </a:cubicBezTo>
                    <a:cubicBezTo>
                      <a:pt x="2669129" y="1134520"/>
                      <a:pt x="2642777" y="1150688"/>
                      <a:pt x="2606385" y="1162815"/>
                    </a:cubicBezTo>
                    <a:cubicBezTo>
                      <a:pt x="2546151" y="1181679"/>
                      <a:pt x="2423173" y="1183026"/>
                      <a:pt x="2352900" y="1172247"/>
                    </a:cubicBezTo>
                    <a:cubicBezTo>
                      <a:pt x="2300195" y="1164162"/>
                      <a:pt x="2255019" y="1152036"/>
                      <a:pt x="2218627" y="1123740"/>
                    </a:cubicBezTo>
                    <a:cubicBezTo>
                      <a:pt x="2182236" y="1095445"/>
                      <a:pt x="2178471" y="1028074"/>
                      <a:pt x="2135805" y="1003821"/>
                    </a:cubicBezTo>
                    <a:cubicBezTo>
                      <a:pt x="2075571" y="970135"/>
                      <a:pt x="1921221" y="1014600"/>
                      <a:pt x="1863496" y="998431"/>
                    </a:cubicBezTo>
                    <a:cubicBezTo>
                      <a:pt x="1833379" y="990347"/>
                      <a:pt x="1818321" y="978220"/>
                      <a:pt x="1800753" y="960703"/>
                    </a:cubicBezTo>
                    <a:cubicBezTo>
                      <a:pt x="1784439" y="943187"/>
                      <a:pt x="1769380" y="918934"/>
                      <a:pt x="1761851" y="896028"/>
                    </a:cubicBezTo>
                    <a:cubicBezTo>
                      <a:pt x="1754322" y="873122"/>
                      <a:pt x="1750557" y="846174"/>
                      <a:pt x="1755577" y="820573"/>
                    </a:cubicBezTo>
                    <a:cubicBezTo>
                      <a:pt x="1761851" y="788235"/>
                      <a:pt x="1784439" y="743770"/>
                      <a:pt x="1807027" y="720864"/>
                    </a:cubicBezTo>
                    <a:cubicBezTo>
                      <a:pt x="1825850" y="702001"/>
                      <a:pt x="1848438" y="691221"/>
                      <a:pt x="1872281" y="687179"/>
                    </a:cubicBezTo>
                    <a:cubicBezTo>
                      <a:pt x="1899888" y="681789"/>
                      <a:pt x="1935025" y="683137"/>
                      <a:pt x="1962632" y="699306"/>
                    </a:cubicBezTo>
                    <a:cubicBezTo>
                      <a:pt x="1999023" y="720864"/>
                      <a:pt x="2021611" y="808446"/>
                      <a:pt x="2063022" y="825962"/>
                    </a:cubicBezTo>
                    <a:cubicBezTo>
                      <a:pt x="2100669" y="842131"/>
                      <a:pt x="2186000" y="794972"/>
                      <a:pt x="2196040" y="813836"/>
                    </a:cubicBezTo>
                    <a:cubicBezTo>
                      <a:pt x="2207334" y="834047"/>
                      <a:pt x="2100669" y="909502"/>
                      <a:pt x="2099414" y="959356"/>
                    </a:cubicBezTo>
                    <a:cubicBezTo>
                      <a:pt x="2098159" y="1009210"/>
                      <a:pt x="2202314" y="1079276"/>
                      <a:pt x="2186000" y="1114308"/>
                    </a:cubicBezTo>
                    <a:cubicBezTo>
                      <a:pt x="2160903" y="1168205"/>
                      <a:pt x="1867261" y="1160120"/>
                      <a:pt x="1789459" y="1161468"/>
                    </a:cubicBezTo>
                    <a:cubicBezTo>
                      <a:pt x="1756832" y="1162815"/>
                      <a:pt x="1740518" y="1164162"/>
                      <a:pt x="1719185" y="1156078"/>
                    </a:cubicBezTo>
                    <a:cubicBezTo>
                      <a:pt x="1697852" y="1147994"/>
                      <a:pt x="1675265" y="1133172"/>
                      <a:pt x="1658951" y="1115656"/>
                    </a:cubicBezTo>
                    <a:cubicBezTo>
                      <a:pt x="1642638" y="1098139"/>
                      <a:pt x="1628834" y="1073886"/>
                      <a:pt x="1622560" y="1049633"/>
                    </a:cubicBezTo>
                    <a:cubicBezTo>
                      <a:pt x="1616285" y="1025379"/>
                      <a:pt x="1615030" y="997084"/>
                      <a:pt x="1620050" y="972830"/>
                    </a:cubicBezTo>
                    <a:cubicBezTo>
                      <a:pt x="1625069" y="948577"/>
                      <a:pt x="1633853" y="924323"/>
                      <a:pt x="1650167" y="904112"/>
                    </a:cubicBezTo>
                    <a:cubicBezTo>
                      <a:pt x="1670245" y="879859"/>
                      <a:pt x="1701617" y="862343"/>
                      <a:pt x="1740518" y="847521"/>
                    </a:cubicBezTo>
                    <a:cubicBezTo>
                      <a:pt x="1800753" y="824615"/>
                      <a:pt x="1952593" y="768024"/>
                      <a:pt x="1987730" y="804404"/>
                    </a:cubicBezTo>
                    <a:cubicBezTo>
                      <a:pt x="2020356" y="838089"/>
                      <a:pt x="1999023" y="1007863"/>
                      <a:pt x="1958867" y="1041548"/>
                    </a:cubicBezTo>
                    <a:cubicBezTo>
                      <a:pt x="1922476" y="1072539"/>
                      <a:pt x="1818321" y="1036158"/>
                      <a:pt x="1773145" y="1021337"/>
                    </a:cubicBezTo>
                    <a:cubicBezTo>
                      <a:pt x="1745538" y="1011905"/>
                      <a:pt x="1726715" y="1003821"/>
                      <a:pt x="1709146" y="984957"/>
                    </a:cubicBezTo>
                    <a:cubicBezTo>
                      <a:pt x="1687813" y="962051"/>
                      <a:pt x="1665225" y="916239"/>
                      <a:pt x="1658951" y="883901"/>
                    </a:cubicBezTo>
                    <a:cubicBezTo>
                      <a:pt x="1653932" y="856953"/>
                      <a:pt x="1658951" y="830005"/>
                      <a:pt x="1667735" y="805751"/>
                    </a:cubicBezTo>
                    <a:cubicBezTo>
                      <a:pt x="1676519" y="782845"/>
                      <a:pt x="1689068" y="758592"/>
                      <a:pt x="1709146" y="742423"/>
                    </a:cubicBezTo>
                    <a:cubicBezTo>
                      <a:pt x="1732989" y="722212"/>
                      <a:pt x="1764361" y="710085"/>
                      <a:pt x="1809537" y="702001"/>
                    </a:cubicBezTo>
                    <a:cubicBezTo>
                      <a:pt x="1894869" y="685832"/>
                      <a:pt x="2120747" y="646757"/>
                      <a:pt x="2187255" y="703348"/>
                    </a:cubicBezTo>
                    <a:cubicBezTo>
                      <a:pt x="2236196" y="745118"/>
                      <a:pt x="2258784" y="873122"/>
                      <a:pt x="2236196" y="918934"/>
                    </a:cubicBezTo>
                    <a:cubicBezTo>
                      <a:pt x="2217373" y="958009"/>
                      <a:pt x="2150864" y="960703"/>
                      <a:pt x="2094394" y="979567"/>
                    </a:cubicBezTo>
                    <a:cubicBezTo>
                      <a:pt x="2016592" y="1006516"/>
                      <a:pt x="1916201" y="1048285"/>
                      <a:pt x="1810792" y="1056370"/>
                    </a:cubicBezTo>
                    <a:cubicBezTo>
                      <a:pt x="1684049" y="1065802"/>
                      <a:pt x="1524679" y="1040201"/>
                      <a:pt x="1385387" y="1010558"/>
                    </a:cubicBezTo>
                    <a:cubicBezTo>
                      <a:pt x="1246096" y="980915"/>
                      <a:pt x="1110569" y="931061"/>
                      <a:pt x="975042" y="878511"/>
                    </a:cubicBezTo>
                    <a:cubicBezTo>
                      <a:pt x="838260" y="824615"/>
                      <a:pt x="697713" y="761287"/>
                      <a:pt x="568461" y="692569"/>
                    </a:cubicBezTo>
                    <a:cubicBezTo>
                      <a:pt x="442973" y="626546"/>
                      <a:pt x="292387" y="533574"/>
                      <a:pt x="208310" y="474288"/>
                    </a:cubicBezTo>
                    <a:cubicBezTo>
                      <a:pt x="159370" y="439256"/>
                      <a:pt x="130508" y="421739"/>
                      <a:pt x="99136" y="384012"/>
                    </a:cubicBezTo>
                    <a:cubicBezTo>
                      <a:pt x="65254" y="342242"/>
                      <a:pt x="30118" y="273524"/>
                      <a:pt x="15059" y="230407"/>
                    </a:cubicBezTo>
                    <a:cubicBezTo>
                      <a:pt x="5020" y="202111"/>
                      <a:pt x="0" y="180553"/>
                      <a:pt x="3765" y="153604"/>
                    </a:cubicBezTo>
                    <a:cubicBezTo>
                      <a:pt x="8785" y="121267"/>
                      <a:pt x="28863" y="72760"/>
                      <a:pt x="50196" y="48506"/>
                    </a:cubicBezTo>
                    <a:cubicBezTo>
                      <a:pt x="67764" y="28295"/>
                      <a:pt x="91607" y="16169"/>
                      <a:pt x="114194" y="9431"/>
                    </a:cubicBezTo>
                    <a:cubicBezTo>
                      <a:pt x="136782" y="2694"/>
                      <a:pt x="164390" y="1347"/>
                      <a:pt x="186978" y="6737"/>
                    </a:cubicBezTo>
                    <a:cubicBezTo>
                      <a:pt x="210820" y="12126"/>
                      <a:pt x="230898" y="20211"/>
                      <a:pt x="253486" y="40422"/>
                    </a:cubicBezTo>
                    <a:cubicBezTo>
                      <a:pt x="291133" y="72760"/>
                      <a:pt x="313720" y="149562"/>
                      <a:pt x="370190" y="207501"/>
                    </a:cubicBezTo>
                    <a:cubicBezTo>
                      <a:pt x="458032" y="297777"/>
                      <a:pt x="636224" y="425781"/>
                      <a:pt x="756693" y="494499"/>
                    </a:cubicBezTo>
                    <a:cubicBezTo>
                      <a:pt x="850809" y="548396"/>
                      <a:pt x="922337" y="573997"/>
                      <a:pt x="1022727" y="604987"/>
                    </a:cubicBezTo>
                    <a:cubicBezTo>
                      <a:pt x="1146960" y="642715"/>
                      <a:pt x="1307585" y="676400"/>
                      <a:pt x="1448131" y="689874"/>
                    </a:cubicBezTo>
                    <a:cubicBezTo>
                      <a:pt x="1582404" y="703348"/>
                      <a:pt x="1749302" y="677747"/>
                      <a:pt x="1848438" y="689874"/>
                    </a:cubicBezTo>
                    <a:cubicBezTo>
                      <a:pt x="1907417" y="696611"/>
                      <a:pt x="1942554" y="726254"/>
                      <a:pt x="1987730" y="724907"/>
                    </a:cubicBezTo>
                    <a:cubicBezTo>
                      <a:pt x="2031650" y="723559"/>
                      <a:pt x="2073061" y="689874"/>
                      <a:pt x="2116982" y="680442"/>
                    </a:cubicBezTo>
                    <a:cubicBezTo>
                      <a:pt x="2162158" y="671010"/>
                      <a:pt x="2211098" y="676400"/>
                      <a:pt x="2256274" y="665621"/>
                    </a:cubicBezTo>
                    <a:cubicBezTo>
                      <a:pt x="2300195" y="654841"/>
                      <a:pt x="2340351" y="609029"/>
                      <a:pt x="2381762" y="614419"/>
                    </a:cubicBezTo>
                    <a:cubicBezTo>
                      <a:pt x="2426937" y="619809"/>
                      <a:pt x="2500975" y="658883"/>
                      <a:pt x="2517289" y="708738"/>
                    </a:cubicBezTo>
                    <a:cubicBezTo>
                      <a:pt x="2539876" y="776108"/>
                      <a:pt x="2463329" y="953966"/>
                      <a:pt x="2428192" y="1009210"/>
                    </a:cubicBezTo>
                    <a:cubicBezTo>
                      <a:pt x="2410624" y="1037506"/>
                      <a:pt x="2395565" y="1048285"/>
                      <a:pt x="2371723" y="1059064"/>
                    </a:cubicBezTo>
                    <a:cubicBezTo>
                      <a:pt x="2342860" y="1071191"/>
                      <a:pt x="2297685" y="1077928"/>
                      <a:pt x="2265058" y="1068496"/>
                    </a:cubicBezTo>
                    <a:cubicBezTo>
                      <a:pt x="2232431" y="1059064"/>
                      <a:pt x="2196040" y="1029421"/>
                      <a:pt x="2178471" y="998431"/>
                    </a:cubicBezTo>
                    <a:cubicBezTo>
                      <a:pt x="2160903" y="967441"/>
                      <a:pt x="2155883" y="912197"/>
                      <a:pt x="2157138" y="885248"/>
                    </a:cubicBezTo>
                    <a:cubicBezTo>
                      <a:pt x="2157138" y="869080"/>
                      <a:pt x="2158393" y="863690"/>
                      <a:pt x="2167177" y="847521"/>
                    </a:cubicBezTo>
                    <a:cubicBezTo>
                      <a:pt x="2188510" y="807099"/>
                      <a:pt x="2265058" y="684484"/>
                      <a:pt x="2329057" y="657536"/>
                    </a:cubicBezTo>
                    <a:cubicBezTo>
                      <a:pt x="2386781" y="633283"/>
                      <a:pt x="2479642" y="645409"/>
                      <a:pt x="2527328" y="672358"/>
                    </a:cubicBezTo>
                    <a:cubicBezTo>
                      <a:pt x="2564974" y="693916"/>
                      <a:pt x="2564974" y="768024"/>
                      <a:pt x="2605130" y="781498"/>
                    </a:cubicBezTo>
                    <a:cubicBezTo>
                      <a:pt x="2667874" y="803056"/>
                      <a:pt x="2844812" y="685832"/>
                      <a:pt x="2896262" y="680442"/>
                    </a:cubicBezTo>
                    <a:cubicBezTo>
                      <a:pt x="2913831" y="679095"/>
                      <a:pt x="2918850" y="681789"/>
                      <a:pt x="2932654" y="685832"/>
                    </a:cubicBezTo>
                    <a:cubicBezTo>
                      <a:pt x="2951477" y="692569"/>
                      <a:pt x="2979084" y="706043"/>
                      <a:pt x="2996653" y="722212"/>
                    </a:cubicBezTo>
                    <a:cubicBezTo>
                      <a:pt x="3014221" y="739728"/>
                      <a:pt x="3029279" y="762634"/>
                      <a:pt x="3038064" y="786887"/>
                    </a:cubicBezTo>
                    <a:cubicBezTo>
                      <a:pt x="3046848" y="811141"/>
                      <a:pt x="3049358" y="839437"/>
                      <a:pt x="3045593" y="865037"/>
                    </a:cubicBezTo>
                    <a:cubicBezTo>
                      <a:pt x="3041828" y="890638"/>
                      <a:pt x="3033044" y="917586"/>
                      <a:pt x="3019241" y="937798"/>
                    </a:cubicBezTo>
                    <a:cubicBezTo>
                      <a:pt x="3005437" y="958009"/>
                      <a:pt x="2987869" y="978220"/>
                      <a:pt x="2965281" y="988999"/>
                    </a:cubicBezTo>
                    <a:cubicBezTo>
                      <a:pt x="2937673" y="1002473"/>
                      <a:pt x="2902537" y="1009210"/>
                      <a:pt x="2858616" y="1005168"/>
                    </a:cubicBezTo>
                    <a:cubicBezTo>
                      <a:pt x="2787088" y="998431"/>
                      <a:pt x="2651561" y="953966"/>
                      <a:pt x="2577523" y="902765"/>
                    </a:cubicBezTo>
                    <a:cubicBezTo>
                      <a:pt x="2514779" y="859648"/>
                      <a:pt x="2444506" y="782845"/>
                      <a:pt x="2433212" y="735686"/>
                    </a:cubicBezTo>
                    <a:cubicBezTo>
                      <a:pt x="2426937" y="707390"/>
                      <a:pt x="2438231" y="683137"/>
                      <a:pt x="2449525" y="660231"/>
                    </a:cubicBezTo>
                    <a:cubicBezTo>
                      <a:pt x="2460819" y="637325"/>
                      <a:pt x="2478387" y="615766"/>
                      <a:pt x="2498466" y="600945"/>
                    </a:cubicBezTo>
                    <a:cubicBezTo>
                      <a:pt x="2517289" y="586123"/>
                      <a:pt x="2542386" y="575344"/>
                      <a:pt x="2566229" y="572649"/>
                    </a:cubicBezTo>
                    <a:cubicBezTo>
                      <a:pt x="2590072" y="569954"/>
                      <a:pt x="2616424" y="572649"/>
                      <a:pt x="2639012" y="582081"/>
                    </a:cubicBezTo>
                    <a:cubicBezTo>
                      <a:pt x="2661600" y="591513"/>
                      <a:pt x="2684188" y="607682"/>
                      <a:pt x="2699246" y="626546"/>
                    </a:cubicBezTo>
                    <a:cubicBezTo>
                      <a:pt x="2715560" y="645409"/>
                      <a:pt x="2728109" y="666968"/>
                      <a:pt x="2733128" y="696611"/>
                    </a:cubicBezTo>
                    <a:cubicBezTo>
                      <a:pt x="2740657" y="739728"/>
                      <a:pt x="2746932" y="836742"/>
                      <a:pt x="2716815" y="866385"/>
                    </a:cubicBezTo>
                    <a:cubicBezTo>
                      <a:pt x="2685443" y="897375"/>
                      <a:pt x="2554935" y="898723"/>
                      <a:pt x="2541131" y="873122"/>
                    </a:cubicBezTo>
                    <a:cubicBezTo>
                      <a:pt x="2527328" y="848868"/>
                      <a:pt x="2588817" y="772066"/>
                      <a:pt x="2617679" y="728949"/>
                    </a:cubicBezTo>
                    <a:cubicBezTo>
                      <a:pt x="2644032" y="689874"/>
                      <a:pt x="2685443" y="619809"/>
                      <a:pt x="2704266" y="625198"/>
                    </a:cubicBezTo>
                    <a:cubicBezTo>
                      <a:pt x="2724344" y="630588"/>
                      <a:pt x="2751951" y="747813"/>
                      <a:pt x="2729363" y="774761"/>
                    </a:cubicBezTo>
                    <a:cubicBezTo>
                      <a:pt x="2699246" y="811141"/>
                      <a:pt x="2559955" y="780150"/>
                      <a:pt x="2475878" y="763982"/>
                    </a:cubicBezTo>
                    <a:cubicBezTo>
                      <a:pt x="2388036" y="747813"/>
                      <a:pt x="2298940" y="707390"/>
                      <a:pt x="2212353" y="673705"/>
                    </a:cubicBezTo>
                    <a:cubicBezTo>
                      <a:pt x="2125766" y="638672"/>
                      <a:pt x="2024121" y="598250"/>
                      <a:pt x="1956358" y="557828"/>
                    </a:cubicBezTo>
                    <a:cubicBezTo>
                      <a:pt x="1906162" y="528185"/>
                      <a:pt x="1873536" y="502584"/>
                      <a:pt x="1834634" y="468899"/>
                    </a:cubicBezTo>
                    <a:cubicBezTo>
                      <a:pt x="1794478" y="433866"/>
                      <a:pt x="1743028" y="396138"/>
                      <a:pt x="1721695" y="350326"/>
                    </a:cubicBezTo>
                    <a:cubicBezTo>
                      <a:pt x="1701617" y="307209"/>
                      <a:pt x="1687813" y="245228"/>
                      <a:pt x="1701617" y="203459"/>
                    </a:cubicBezTo>
                    <a:cubicBezTo>
                      <a:pt x="1716676" y="158994"/>
                      <a:pt x="1768126" y="110487"/>
                      <a:pt x="1813301" y="94318"/>
                    </a:cubicBezTo>
                    <a:cubicBezTo>
                      <a:pt x="1860987" y="76802"/>
                      <a:pt x="1931260" y="94318"/>
                      <a:pt x="1985220" y="107792"/>
                    </a:cubicBezTo>
                    <a:cubicBezTo>
                      <a:pt x="2036670" y="119919"/>
                      <a:pt x="2075571" y="148215"/>
                      <a:pt x="2132041" y="168426"/>
                    </a:cubicBezTo>
                    <a:cubicBezTo>
                      <a:pt x="2204824" y="194027"/>
                      <a:pt x="2315253" y="227712"/>
                      <a:pt x="2388036" y="243881"/>
                    </a:cubicBezTo>
                    <a:cubicBezTo>
                      <a:pt x="2441996" y="256008"/>
                      <a:pt x="2470858" y="260050"/>
                      <a:pt x="2529838" y="264092"/>
                    </a:cubicBezTo>
                    <a:cubicBezTo>
                      <a:pt x="2628973" y="270829"/>
                      <a:pt x="2834773" y="257355"/>
                      <a:pt x="2931399" y="264092"/>
                    </a:cubicBezTo>
                    <a:cubicBezTo>
                      <a:pt x="2985359" y="268134"/>
                      <a:pt x="3021750" y="260050"/>
                      <a:pt x="3058142" y="281608"/>
                    </a:cubicBezTo>
                    <a:cubicBezTo>
                      <a:pt x="3097043" y="304514"/>
                      <a:pt x="3125905" y="348979"/>
                      <a:pt x="3154767" y="402875"/>
                    </a:cubicBezTo>
                    <a:cubicBezTo>
                      <a:pt x="3198688" y="483720"/>
                      <a:pt x="3263942" y="650799"/>
                      <a:pt x="3265197" y="738381"/>
                    </a:cubicBezTo>
                    <a:cubicBezTo>
                      <a:pt x="3266452" y="794972"/>
                      <a:pt x="3243864" y="834047"/>
                      <a:pt x="3225041" y="877164"/>
                    </a:cubicBezTo>
                    <a:cubicBezTo>
                      <a:pt x="3206218" y="920281"/>
                      <a:pt x="3187395" y="951272"/>
                      <a:pt x="3152258" y="999778"/>
                    </a:cubicBezTo>
                    <a:cubicBezTo>
                      <a:pt x="3093278" y="1083318"/>
                      <a:pt x="2948967" y="1230186"/>
                      <a:pt x="2881204" y="1316420"/>
                    </a:cubicBezTo>
                    <a:cubicBezTo>
                      <a:pt x="2837283" y="1373011"/>
                      <a:pt x="2817205" y="1421518"/>
                      <a:pt x="2779559" y="1460593"/>
                    </a:cubicBezTo>
                    <a:cubicBezTo>
                      <a:pt x="2746931" y="1494278"/>
                      <a:pt x="2714305" y="1527963"/>
                      <a:pt x="2674149" y="1540090"/>
                    </a:cubicBezTo>
                    <a:cubicBezTo>
                      <a:pt x="2632738" y="1552217"/>
                      <a:pt x="2572503" y="1554912"/>
                      <a:pt x="2534857" y="1532006"/>
                    </a:cubicBezTo>
                    <a:cubicBezTo>
                      <a:pt x="2494701" y="1507752"/>
                      <a:pt x="2465839" y="1440382"/>
                      <a:pt x="2441996" y="1391875"/>
                    </a:cubicBezTo>
                    <a:cubicBezTo>
                      <a:pt x="2419408" y="1346063"/>
                      <a:pt x="2396820" y="1294861"/>
                      <a:pt x="2395565" y="1247702"/>
                    </a:cubicBezTo>
                    <a:cubicBezTo>
                      <a:pt x="2394311" y="1201890"/>
                      <a:pt x="2414388" y="1160120"/>
                      <a:pt x="2434467" y="1111614"/>
                    </a:cubicBezTo>
                    <a:cubicBezTo>
                      <a:pt x="2462074" y="1046938"/>
                      <a:pt x="2508504" y="922976"/>
                      <a:pt x="2554935" y="901417"/>
                    </a:cubicBezTo>
                    <a:cubicBezTo>
                      <a:pt x="2587562" y="886596"/>
                      <a:pt x="2632738" y="906807"/>
                      <a:pt x="2660345" y="925671"/>
                    </a:cubicBezTo>
                    <a:cubicBezTo>
                      <a:pt x="2687952" y="944535"/>
                      <a:pt x="2713050" y="986304"/>
                      <a:pt x="2723089" y="1017295"/>
                    </a:cubicBezTo>
                    <a:cubicBezTo>
                      <a:pt x="2731873" y="1042896"/>
                      <a:pt x="2730618" y="1071191"/>
                      <a:pt x="2725599" y="1095445"/>
                    </a:cubicBezTo>
                    <a:cubicBezTo>
                      <a:pt x="2720579" y="1119698"/>
                      <a:pt x="2708030" y="1146646"/>
                      <a:pt x="2692972" y="1165510"/>
                    </a:cubicBezTo>
                    <a:cubicBezTo>
                      <a:pt x="2677913" y="1184374"/>
                      <a:pt x="2664110" y="1193806"/>
                      <a:pt x="2635247" y="1209975"/>
                    </a:cubicBezTo>
                    <a:cubicBezTo>
                      <a:pt x="2566229" y="1247702"/>
                      <a:pt x="2361684" y="1317767"/>
                      <a:pt x="2262548" y="1343368"/>
                    </a:cubicBezTo>
                    <a:cubicBezTo>
                      <a:pt x="2198549" y="1359537"/>
                      <a:pt x="2162158" y="1364927"/>
                      <a:pt x="2101924" y="1368969"/>
                    </a:cubicBezTo>
                    <a:cubicBezTo>
                      <a:pt x="2024121" y="1374359"/>
                      <a:pt x="1938789" y="1378401"/>
                      <a:pt x="1834634" y="1367622"/>
                    </a:cubicBezTo>
                    <a:cubicBezTo>
                      <a:pt x="1681539" y="1351453"/>
                      <a:pt x="1405465" y="1286777"/>
                      <a:pt x="1277468" y="1253092"/>
                    </a:cubicBezTo>
                    <a:cubicBezTo>
                      <a:pt x="1208449" y="1235575"/>
                      <a:pt x="1170803" y="1223449"/>
                      <a:pt x="1120608" y="1203237"/>
                    </a:cubicBezTo>
                    <a:cubicBezTo>
                      <a:pt x="1072922" y="1184374"/>
                      <a:pt x="1044060" y="1169552"/>
                      <a:pt x="986336" y="1138562"/>
                    </a:cubicBezTo>
                    <a:cubicBezTo>
                      <a:pt x="874651" y="1077928"/>
                      <a:pt x="645009" y="955314"/>
                      <a:pt x="503207" y="847521"/>
                    </a:cubicBezTo>
                    <a:cubicBezTo>
                      <a:pt x="376464" y="750507"/>
                      <a:pt x="248467" y="633283"/>
                      <a:pt x="169409" y="532227"/>
                    </a:cubicBezTo>
                    <a:cubicBezTo>
                      <a:pt x="111685" y="459467"/>
                      <a:pt x="62744" y="379969"/>
                      <a:pt x="47686" y="320683"/>
                    </a:cubicBezTo>
                    <a:cubicBezTo>
                      <a:pt x="38902" y="282956"/>
                      <a:pt x="42666" y="249271"/>
                      <a:pt x="51451" y="222322"/>
                    </a:cubicBezTo>
                    <a:cubicBezTo>
                      <a:pt x="58980" y="200764"/>
                      <a:pt x="72783" y="183247"/>
                      <a:pt x="87842" y="169773"/>
                    </a:cubicBezTo>
                    <a:cubicBezTo>
                      <a:pt x="102901" y="156299"/>
                      <a:pt x="121724" y="145520"/>
                      <a:pt x="143057" y="141478"/>
                    </a:cubicBezTo>
                    <a:cubicBezTo>
                      <a:pt x="169409" y="137436"/>
                      <a:pt x="209565" y="144173"/>
                      <a:pt x="233408" y="156299"/>
                    </a:cubicBezTo>
                    <a:cubicBezTo>
                      <a:pt x="253486" y="167079"/>
                      <a:pt x="278584" y="202111"/>
                      <a:pt x="278584" y="202111"/>
                    </a:cubicBezTo>
                  </a:path>
                </a:pathLst>
              </a:custGeom>
              <a:solidFill>
                <a:srgbClr val="FFFFFF"/>
              </a:solidFill>
              <a:ln cap="sq">
                <a:noFill/>
                <a:prstDash val="solid"/>
                <a:miter/>
              </a:ln>
            </p:spPr>
          </p:sp>
        </p:grpSp>
        <p:sp>
          <p:nvSpPr>
            <p:cNvPr name="Freeform 46" id="46"/>
            <p:cNvSpPr/>
            <p:nvPr/>
          </p:nvSpPr>
          <p:spPr>
            <a:xfrm flipH="false" flipV="true" rot="458233">
              <a:off x="52951" y="177771"/>
              <a:ext cx="2740649" cy="979782"/>
            </a:xfrm>
            <a:custGeom>
              <a:avLst/>
              <a:gdLst/>
              <a:ahLst/>
              <a:cxnLst/>
              <a:rect r="r" b="b" t="t" l="l"/>
              <a:pathLst>
                <a:path h="979782" w="2740649">
                  <a:moveTo>
                    <a:pt x="0" y="979782"/>
                  </a:moveTo>
                  <a:lnTo>
                    <a:pt x="2740649" y="979782"/>
                  </a:lnTo>
                  <a:lnTo>
                    <a:pt x="2740649" y="0"/>
                  </a:lnTo>
                  <a:lnTo>
                    <a:pt x="0" y="0"/>
                  </a:lnTo>
                  <a:lnTo>
                    <a:pt x="0" y="979782"/>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sp>
        <p:nvSpPr>
          <p:cNvPr name="Freeform 47" id="47"/>
          <p:cNvSpPr/>
          <p:nvPr/>
        </p:nvSpPr>
        <p:spPr>
          <a:xfrm flipH="false" flipV="false" rot="0">
            <a:off x="-213232" y="-195943"/>
            <a:ext cx="2195432" cy="2195432"/>
          </a:xfrm>
          <a:custGeom>
            <a:avLst/>
            <a:gdLst/>
            <a:ahLst/>
            <a:cxnLst/>
            <a:rect r="r" b="b" t="t" l="l"/>
            <a:pathLst>
              <a:path h="2195432" w="2195432">
                <a:moveTo>
                  <a:pt x="0" y="0"/>
                </a:moveTo>
                <a:lnTo>
                  <a:pt x="2195432" y="0"/>
                </a:lnTo>
                <a:lnTo>
                  <a:pt x="2195432" y="2195433"/>
                </a:lnTo>
                <a:lnTo>
                  <a:pt x="0" y="2195433"/>
                </a:lnTo>
                <a:lnTo>
                  <a:pt x="0" y="0"/>
                </a:lnTo>
                <a:close/>
              </a:path>
            </a:pathLst>
          </a:custGeom>
          <a:blipFill>
            <a:blip r:embed="rId14"/>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388000">
            <a:off x="3968613" y="-4018398"/>
            <a:ext cx="10350774" cy="18323797"/>
          </a:xfrm>
          <a:custGeom>
            <a:avLst/>
            <a:gdLst/>
            <a:ahLst/>
            <a:cxnLst/>
            <a:rect r="r" b="b" t="t" l="l"/>
            <a:pathLst>
              <a:path h="18323797" w="10350774">
                <a:moveTo>
                  <a:pt x="10286937" y="0"/>
                </a:moveTo>
                <a:lnTo>
                  <a:pt x="10350774" y="18287888"/>
                </a:lnTo>
                <a:lnTo>
                  <a:pt x="63837" y="18323796"/>
                </a:lnTo>
                <a:lnTo>
                  <a:pt x="0" y="35908"/>
                </a:lnTo>
                <a:lnTo>
                  <a:pt x="10286937" y="0"/>
                </a:lnTo>
                <a:close/>
              </a:path>
            </a:pathLst>
          </a:custGeom>
          <a:blipFill>
            <a:blip r:embed="rId2"/>
            <a:stretch>
              <a:fillRect l="-20946" t="-48" r="-20494" b="-372"/>
            </a:stretch>
          </a:blipFill>
        </p:spPr>
      </p:sp>
      <p:sp>
        <p:nvSpPr>
          <p:cNvPr name="Freeform 3" id="3"/>
          <p:cNvSpPr/>
          <p:nvPr/>
        </p:nvSpPr>
        <p:spPr>
          <a:xfrm flipH="false" flipV="false" rot="26173">
            <a:off x="1005817" y="1053735"/>
            <a:ext cx="5156299" cy="7318771"/>
          </a:xfrm>
          <a:custGeom>
            <a:avLst/>
            <a:gdLst/>
            <a:ahLst/>
            <a:cxnLst/>
            <a:rect r="r" b="b" t="t" l="l"/>
            <a:pathLst>
              <a:path h="7318771" w="5156299">
                <a:moveTo>
                  <a:pt x="0" y="0"/>
                </a:moveTo>
                <a:lnTo>
                  <a:pt x="5156300" y="0"/>
                </a:lnTo>
                <a:lnTo>
                  <a:pt x="5156300" y="7318771"/>
                </a:lnTo>
                <a:lnTo>
                  <a:pt x="0" y="7318771"/>
                </a:lnTo>
                <a:lnTo>
                  <a:pt x="0" y="0"/>
                </a:lnTo>
                <a:close/>
              </a:path>
            </a:pathLst>
          </a:custGeom>
          <a:blipFill>
            <a:blip r:embed="rId3">
              <a:extLst>
                <a:ext uri="{96DAC541-7B7A-43D3-8B79-37D633B846F1}">
                  <asvg:svgBlip xmlns:asvg="http://schemas.microsoft.com/office/drawing/2016/SVG/main" r:embed="rId4"/>
                </a:ext>
              </a:extLst>
            </a:blip>
            <a:stretch>
              <a:fillRect l="0" t="0" r="0" b="-41420"/>
            </a:stretch>
          </a:blipFill>
          <a:ln cap="sq">
            <a:noFill/>
            <a:prstDash val="solid"/>
            <a:miter/>
          </a:ln>
        </p:spPr>
      </p:sp>
      <p:sp>
        <p:nvSpPr>
          <p:cNvPr name="Freeform 4" id="4"/>
          <p:cNvSpPr/>
          <p:nvPr/>
        </p:nvSpPr>
        <p:spPr>
          <a:xfrm flipH="false" flipV="false" rot="-50726">
            <a:off x="6573766" y="1037931"/>
            <a:ext cx="5178568" cy="7350379"/>
          </a:xfrm>
          <a:custGeom>
            <a:avLst/>
            <a:gdLst/>
            <a:ahLst/>
            <a:cxnLst/>
            <a:rect r="r" b="b" t="t" l="l"/>
            <a:pathLst>
              <a:path h="7350379" w="5178568">
                <a:moveTo>
                  <a:pt x="0" y="0"/>
                </a:moveTo>
                <a:lnTo>
                  <a:pt x="5178568" y="0"/>
                </a:lnTo>
                <a:lnTo>
                  <a:pt x="5178568" y="7350379"/>
                </a:lnTo>
                <a:lnTo>
                  <a:pt x="0" y="7350379"/>
                </a:lnTo>
                <a:lnTo>
                  <a:pt x="0" y="0"/>
                </a:lnTo>
                <a:close/>
              </a:path>
            </a:pathLst>
          </a:custGeom>
          <a:blipFill>
            <a:blip r:embed="rId3">
              <a:extLst>
                <a:ext uri="{96DAC541-7B7A-43D3-8B79-37D633B846F1}">
                  <asvg:svgBlip xmlns:asvg="http://schemas.microsoft.com/office/drawing/2016/SVG/main" r:embed="rId4"/>
                </a:ext>
              </a:extLst>
            </a:blip>
            <a:stretch>
              <a:fillRect l="0" t="0" r="0" b="-41420"/>
            </a:stretch>
          </a:blipFill>
          <a:ln cap="sq">
            <a:noFill/>
            <a:prstDash val="solid"/>
            <a:miter/>
          </a:ln>
        </p:spPr>
      </p:sp>
      <p:sp>
        <p:nvSpPr>
          <p:cNvPr name="Freeform 5" id="5"/>
          <p:cNvSpPr/>
          <p:nvPr/>
        </p:nvSpPr>
        <p:spPr>
          <a:xfrm flipH="false" flipV="false" rot="-5244090">
            <a:off x="15697485" y="7127241"/>
            <a:ext cx="2060617" cy="2108048"/>
          </a:xfrm>
          <a:custGeom>
            <a:avLst/>
            <a:gdLst/>
            <a:ahLst/>
            <a:cxnLst/>
            <a:rect r="r" b="b" t="t" l="l"/>
            <a:pathLst>
              <a:path h="2108048" w="2060617">
                <a:moveTo>
                  <a:pt x="0" y="0"/>
                </a:moveTo>
                <a:lnTo>
                  <a:pt x="2060617" y="0"/>
                </a:lnTo>
                <a:lnTo>
                  <a:pt x="2060617" y="2108048"/>
                </a:lnTo>
                <a:lnTo>
                  <a:pt x="0" y="21080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39394">
            <a:off x="12115914" y="1042717"/>
            <a:ext cx="5171824" cy="7340806"/>
          </a:xfrm>
          <a:custGeom>
            <a:avLst/>
            <a:gdLst/>
            <a:ahLst/>
            <a:cxnLst/>
            <a:rect r="r" b="b" t="t" l="l"/>
            <a:pathLst>
              <a:path h="7340806" w="5171824">
                <a:moveTo>
                  <a:pt x="0" y="0"/>
                </a:moveTo>
                <a:lnTo>
                  <a:pt x="5171824" y="0"/>
                </a:lnTo>
                <a:lnTo>
                  <a:pt x="5171824" y="7340806"/>
                </a:lnTo>
                <a:lnTo>
                  <a:pt x="0" y="7340806"/>
                </a:lnTo>
                <a:lnTo>
                  <a:pt x="0" y="0"/>
                </a:lnTo>
                <a:close/>
              </a:path>
            </a:pathLst>
          </a:custGeom>
          <a:blipFill>
            <a:blip r:embed="rId3">
              <a:extLst>
                <a:ext uri="{96DAC541-7B7A-43D3-8B79-37D633B846F1}">
                  <asvg:svgBlip xmlns:asvg="http://schemas.microsoft.com/office/drawing/2016/SVG/main" r:embed="rId4"/>
                </a:ext>
              </a:extLst>
            </a:blip>
            <a:stretch>
              <a:fillRect l="0" t="0" r="0" b="-41420"/>
            </a:stretch>
          </a:blipFill>
          <a:ln cap="sq">
            <a:noFill/>
            <a:prstDash val="solid"/>
            <a:miter/>
          </a:ln>
        </p:spPr>
      </p:sp>
      <p:grpSp>
        <p:nvGrpSpPr>
          <p:cNvPr name="Group 7" id="7"/>
          <p:cNvGrpSpPr/>
          <p:nvPr/>
        </p:nvGrpSpPr>
        <p:grpSpPr>
          <a:xfrm rot="-164475">
            <a:off x="5002579" y="7866785"/>
            <a:ext cx="2157266" cy="1073582"/>
            <a:chOff x="0" y="0"/>
            <a:chExt cx="2876354" cy="1431443"/>
          </a:xfrm>
        </p:grpSpPr>
        <p:grpSp>
          <p:nvGrpSpPr>
            <p:cNvPr name="Group 8" id="8"/>
            <p:cNvGrpSpPr/>
            <p:nvPr/>
          </p:nvGrpSpPr>
          <p:grpSpPr>
            <a:xfrm rot="0">
              <a:off x="19559" y="33402"/>
              <a:ext cx="2856795" cy="1398041"/>
              <a:chOff x="0" y="0"/>
              <a:chExt cx="3361822" cy="1645189"/>
            </a:xfrm>
          </p:grpSpPr>
          <p:sp>
            <p:nvSpPr>
              <p:cNvPr name="Freeform 9" id="9"/>
              <p:cNvSpPr/>
              <p:nvPr/>
            </p:nvSpPr>
            <p:spPr>
              <a:xfrm flipH="false" flipV="false" rot="0">
                <a:off x="46430" y="51202"/>
                <a:ext cx="3266451" cy="1554912"/>
              </a:xfrm>
              <a:custGeom>
                <a:avLst/>
                <a:gdLst/>
                <a:ahLst/>
                <a:cxnLst/>
                <a:rect r="r" b="b" t="t" l="l"/>
                <a:pathLst>
                  <a:path h="1554912" w="3266451">
                    <a:moveTo>
                      <a:pt x="278584" y="202111"/>
                    </a:moveTo>
                    <a:cubicBezTo>
                      <a:pt x="456777" y="458119"/>
                      <a:pt x="534579" y="507973"/>
                      <a:pt x="629950" y="573997"/>
                    </a:cubicBezTo>
                    <a:cubicBezTo>
                      <a:pt x="767987" y="669663"/>
                      <a:pt x="1037786" y="835394"/>
                      <a:pt x="1154490" y="890638"/>
                    </a:cubicBezTo>
                    <a:cubicBezTo>
                      <a:pt x="1209704" y="916239"/>
                      <a:pt x="1228528" y="921629"/>
                      <a:pt x="1279978" y="936450"/>
                    </a:cubicBezTo>
                    <a:cubicBezTo>
                      <a:pt x="1360290" y="959356"/>
                      <a:pt x="1513385" y="978220"/>
                      <a:pt x="1593697" y="999778"/>
                    </a:cubicBezTo>
                    <a:cubicBezTo>
                      <a:pt x="1646402" y="1013253"/>
                      <a:pt x="1665225" y="1032116"/>
                      <a:pt x="1720440" y="1041548"/>
                    </a:cubicBezTo>
                    <a:cubicBezTo>
                      <a:pt x="1815811" y="1057717"/>
                      <a:pt x="2002788" y="1063107"/>
                      <a:pt x="2124512" y="1046938"/>
                    </a:cubicBezTo>
                    <a:cubicBezTo>
                      <a:pt x="2228666" y="1033464"/>
                      <a:pt x="2330312" y="997084"/>
                      <a:pt x="2408114" y="968788"/>
                    </a:cubicBezTo>
                    <a:cubicBezTo>
                      <a:pt x="2465839" y="947229"/>
                      <a:pt x="2513524" y="908154"/>
                      <a:pt x="2554935" y="901417"/>
                    </a:cubicBezTo>
                    <a:cubicBezTo>
                      <a:pt x="2582542" y="896028"/>
                      <a:pt x="2603875" y="897375"/>
                      <a:pt x="2627718" y="908154"/>
                    </a:cubicBezTo>
                    <a:cubicBezTo>
                      <a:pt x="2656580" y="920281"/>
                      <a:pt x="2692972" y="951272"/>
                      <a:pt x="2709285" y="982262"/>
                    </a:cubicBezTo>
                    <a:cubicBezTo>
                      <a:pt x="2725599" y="1013253"/>
                      <a:pt x="2730618" y="1063107"/>
                      <a:pt x="2725599" y="1095445"/>
                    </a:cubicBezTo>
                    <a:cubicBezTo>
                      <a:pt x="2721834" y="1122393"/>
                      <a:pt x="2710540" y="1145299"/>
                      <a:pt x="2692972" y="1165510"/>
                    </a:cubicBezTo>
                    <a:cubicBezTo>
                      <a:pt x="2671639" y="1189763"/>
                      <a:pt x="2605130" y="1227491"/>
                      <a:pt x="2600111" y="1220754"/>
                    </a:cubicBezTo>
                    <a:cubicBezTo>
                      <a:pt x="2593836" y="1211322"/>
                      <a:pt x="2714305" y="1044243"/>
                      <a:pt x="2729363" y="1050980"/>
                    </a:cubicBezTo>
                    <a:cubicBezTo>
                      <a:pt x="2741912" y="1056370"/>
                      <a:pt x="2705521" y="1150688"/>
                      <a:pt x="2710540" y="1199195"/>
                    </a:cubicBezTo>
                    <a:cubicBezTo>
                      <a:pt x="2715560" y="1249049"/>
                      <a:pt x="2770774" y="1339326"/>
                      <a:pt x="2761990" y="1346063"/>
                    </a:cubicBezTo>
                    <a:cubicBezTo>
                      <a:pt x="2753206" y="1352800"/>
                      <a:pt x="2697991" y="1249049"/>
                      <a:pt x="2657835" y="1239617"/>
                    </a:cubicBezTo>
                    <a:cubicBezTo>
                      <a:pt x="2618934" y="1230186"/>
                      <a:pt x="2537367" y="1297556"/>
                      <a:pt x="2528583" y="1282735"/>
                    </a:cubicBezTo>
                    <a:cubicBezTo>
                      <a:pt x="2512269" y="1255786"/>
                      <a:pt x="2730618" y="1011905"/>
                      <a:pt x="2804656" y="924323"/>
                    </a:cubicBezTo>
                    <a:cubicBezTo>
                      <a:pt x="2849832" y="870427"/>
                      <a:pt x="2900027" y="846174"/>
                      <a:pt x="2920105" y="799014"/>
                    </a:cubicBezTo>
                    <a:cubicBezTo>
                      <a:pt x="2937673" y="757244"/>
                      <a:pt x="2935164" y="706043"/>
                      <a:pt x="2928889" y="660231"/>
                    </a:cubicBezTo>
                    <a:cubicBezTo>
                      <a:pt x="2921360" y="614419"/>
                      <a:pt x="2906301" y="534922"/>
                      <a:pt x="2877439" y="524142"/>
                    </a:cubicBezTo>
                    <a:cubicBezTo>
                      <a:pt x="2849832" y="513363"/>
                      <a:pt x="2812185" y="580734"/>
                      <a:pt x="2761990" y="592860"/>
                    </a:cubicBezTo>
                    <a:cubicBezTo>
                      <a:pt x="2686698" y="611724"/>
                      <a:pt x="2542386" y="586123"/>
                      <a:pt x="2460819" y="578039"/>
                    </a:cubicBezTo>
                    <a:cubicBezTo>
                      <a:pt x="2404350" y="572649"/>
                      <a:pt x="2366703" y="567260"/>
                      <a:pt x="2316508" y="556480"/>
                    </a:cubicBezTo>
                    <a:cubicBezTo>
                      <a:pt x="2262548" y="544354"/>
                      <a:pt x="2211098" y="528185"/>
                      <a:pt x="2148354" y="507973"/>
                    </a:cubicBezTo>
                    <a:cubicBezTo>
                      <a:pt x="2068042" y="481025"/>
                      <a:pt x="1884829" y="452730"/>
                      <a:pt x="1874791" y="406918"/>
                    </a:cubicBezTo>
                    <a:cubicBezTo>
                      <a:pt x="1867261" y="371885"/>
                      <a:pt x="1952593" y="296430"/>
                      <a:pt x="1999023" y="277566"/>
                    </a:cubicBezTo>
                    <a:cubicBezTo>
                      <a:pt x="2040434" y="261397"/>
                      <a:pt x="2080591" y="273524"/>
                      <a:pt x="2137060" y="288345"/>
                    </a:cubicBezTo>
                    <a:cubicBezTo>
                      <a:pt x="2237451" y="313946"/>
                      <a:pt x="2441996" y="459467"/>
                      <a:pt x="2538622" y="470246"/>
                    </a:cubicBezTo>
                    <a:cubicBezTo>
                      <a:pt x="2591327" y="476983"/>
                      <a:pt x="2621444" y="450035"/>
                      <a:pt x="2662855" y="445993"/>
                    </a:cubicBezTo>
                    <a:cubicBezTo>
                      <a:pt x="2705521" y="441950"/>
                      <a:pt x="2748186" y="437908"/>
                      <a:pt x="2792107" y="445993"/>
                    </a:cubicBezTo>
                    <a:cubicBezTo>
                      <a:pt x="2842302" y="455424"/>
                      <a:pt x="2912576" y="470246"/>
                      <a:pt x="2945203" y="506626"/>
                    </a:cubicBezTo>
                    <a:cubicBezTo>
                      <a:pt x="2975320" y="538964"/>
                      <a:pt x="2995398" y="596903"/>
                      <a:pt x="2991633" y="644062"/>
                    </a:cubicBezTo>
                    <a:cubicBezTo>
                      <a:pt x="2987869" y="699306"/>
                      <a:pt x="2926379" y="759939"/>
                      <a:pt x="2902537" y="816530"/>
                    </a:cubicBezTo>
                    <a:cubicBezTo>
                      <a:pt x="2881204" y="867732"/>
                      <a:pt x="2876184" y="920281"/>
                      <a:pt x="2849832" y="966093"/>
                    </a:cubicBezTo>
                    <a:cubicBezTo>
                      <a:pt x="2820970" y="1014600"/>
                      <a:pt x="2780814" y="1075233"/>
                      <a:pt x="2731873" y="1099487"/>
                    </a:cubicBezTo>
                    <a:cubicBezTo>
                      <a:pt x="2682933" y="1125088"/>
                      <a:pt x="2605130" y="1129130"/>
                      <a:pt x="2556190" y="1112961"/>
                    </a:cubicBezTo>
                    <a:cubicBezTo>
                      <a:pt x="2514779" y="1099487"/>
                      <a:pt x="2475878" y="1068496"/>
                      <a:pt x="2454545" y="1029421"/>
                    </a:cubicBezTo>
                    <a:cubicBezTo>
                      <a:pt x="2430702" y="984957"/>
                      <a:pt x="2435722" y="912197"/>
                      <a:pt x="2433212" y="855605"/>
                    </a:cubicBezTo>
                    <a:cubicBezTo>
                      <a:pt x="2430702" y="801709"/>
                      <a:pt x="2423173" y="741075"/>
                      <a:pt x="2436976" y="696611"/>
                    </a:cubicBezTo>
                    <a:cubicBezTo>
                      <a:pt x="2448270" y="658883"/>
                      <a:pt x="2470858" y="621156"/>
                      <a:pt x="2498466" y="600945"/>
                    </a:cubicBezTo>
                    <a:cubicBezTo>
                      <a:pt x="2526073" y="580734"/>
                      <a:pt x="2568739" y="568607"/>
                      <a:pt x="2602621" y="572649"/>
                    </a:cubicBezTo>
                    <a:cubicBezTo>
                      <a:pt x="2636502" y="576691"/>
                      <a:pt x="2676658" y="599597"/>
                      <a:pt x="2699246" y="626546"/>
                    </a:cubicBezTo>
                    <a:cubicBezTo>
                      <a:pt x="2721834" y="653494"/>
                      <a:pt x="2739402" y="734338"/>
                      <a:pt x="2736893" y="735686"/>
                    </a:cubicBezTo>
                    <a:cubicBezTo>
                      <a:pt x="2733128" y="737033"/>
                      <a:pt x="2644032" y="606334"/>
                      <a:pt x="2657835" y="587471"/>
                    </a:cubicBezTo>
                    <a:cubicBezTo>
                      <a:pt x="2677913" y="560522"/>
                      <a:pt x="2903792" y="653494"/>
                      <a:pt x="2967790" y="699306"/>
                    </a:cubicBezTo>
                    <a:cubicBezTo>
                      <a:pt x="3004182" y="726254"/>
                      <a:pt x="3026770" y="753202"/>
                      <a:pt x="3038064" y="786887"/>
                    </a:cubicBezTo>
                    <a:cubicBezTo>
                      <a:pt x="3049358" y="820573"/>
                      <a:pt x="3046848" y="871774"/>
                      <a:pt x="3036809" y="902765"/>
                    </a:cubicBezTo>
                    <a:cubicBezTo>
                      <a:pt x="3029280" y="928366"/>
                      <a:pt x="3019241" y="945882"/>
                      <a:pt x="2995398" y="966093"/>
                    </a:cubicBezTo>
                    <a:cubicBezTo>
                      <a:pt x="2946457" y="1007863"/>
                      <a:pt x="2799637" y="1056370"/>
                      <a:pt x="2723089" y="1081970"/>
                    </a:cubicBezTo>
                    <a:cubicBezTo>
                      <a:pt x="2669129" y="1099487"/>
                      <a:pt x="2631483" y="1119698"/>
                      <a:pt x="2583797" y="1115656"/>
                    </a:cubicBezTo>
                    <a:cubicBezTo>
                      <a:pt x="2531092" y="1111613"/>
                      <a:pt x="2458309" y="1083318"/>
                      <a:pt x="2420663" y="1046938"/>
                    </a:cubicBezTo>
                    <a:cubicBezTo>
                      <a:pt x="2388036" y="1014600"/>
                      <a:pt x="2349135" y="939145"/>
                      <a:pt x="2361684" y="918934"/>
                    </a:cubicBezTo>
                    <a:cubicBezTo>
                      <a:pt x="2374232" y="898723"/>
                      <a:pt x="2485917" y="908154"/>
                      <a:pt x="2493446" y="927018"/>
                    </a:cubicBezTo>
                    <a:cubicBezTo>
                      <a:pt x="2500975" y="947229"/>
                      <a:pt x="2433212" y="1013253"/>
                      <a:pt x="2403095" y="1037506"/>
                    </a:cubicBezTo>
                    <a:cubicBezTo>
                      <a:pt x="2381762" y="1055022"/>
                      <a:pt x="2362939" y="1067149"/>
                      <a:pt x="2337841" y="1071191"/>
                    </a:cubicBezTo>
                    <a:cubicBezTo>
                      <a:pt x="2307724" y="1075233"/>
                      <a:pt x="2258784" y="1067149"/>
                      <a:pt x="2231176" y="1052327"/>
                    </a:cubicBezTo>
                    <a:cubicBezTo>
                      <a:pt x="2208588" y="1040201"/>
                      <a:pt x="2191020" y="1022684"/>
                      <a:pt x="2178471" y="998431"/>
                    </a:cubicBezTo>
                    <a:cubicBezTo>
                      <a:pt x="2163413" y="968788"/>
                      <a:pt x="2155883" y="912197"/>
                      <a:pt x="2157138" y="885248"/>
                    </a:cubicBezTo>
                    <a:cubicBezTo>
                      <a:pt x="2157138" y="869080"/>
                      <a:pt x="2159648" y="862342"/>
                      <a:pt x="2167178" y="847521"/>
                    </a:cubicBezTo>
                    <a:cubicBezTo>
                      <a:pt x="2180981" y="819225"/>
                      <a:pt x="2223647" y="730296"/>
                      <a:pt x="2246235" y="732991"/>
                    </a:cubicBezTo>
                    <a:cubicBezTo>
                      <a:pt x="2270078" y="735686"/>
                      <a:pt x="2267568" y="858300"/>
                      <a:pt x="2303959" y="887943"/>
                    </a:cubicBezTo>
                    <a:cubicBezTo>
                      <a:pt x="2341606" y="917586"/>
                      <a:pt x="2464584" y="887943"/>
                      <a:pt x="2468348" y="905460"/>
                    </a:cubicBezTo>
                    <a:cubicBezTo>
                      <a:pt x="2472113" y="921629"/>
                      <a:pt x="2401840" y="964746"/>
                      <a:pt x="2352900" y="983609"/>
                    </a:cubicBezTo>
                    <a:cubicBezTo>
                      <a:pt x="2281371" y="1010558"/>
                      <a:pt x="2178471" y="1009210"/>
                      <a:pt x="2069297" y="1015947"/>
                    </a:cubicBezTo>
                    <a:cubicBezTo>
                      <a:pt x="1918711" y="1024032"/>
                      <a:pt x="1690323" y="1026727"/>
                      <a:pt x="1533463" y="1017295"/>
                    </a:cubicBezTo>
                    <a:cubicBezTo>
                      <a:pt x="1410485" y="1010558"/>
                      <a:pt x="1312604" y="995736"/>
                      <a:pt x="1207195" y="976872"/>
                    </a:cubicBezTo>
                    <a:cubicBezTo>
                      <a:pt x="1106804" y="959356"/>
                      <a:pt x="1008924" y="937798"/>
                      <a:pt x="917317" y="908154"/>
                    </a:cubicBezTo>
                    <a:cubicBezTo>
                      <a:pt x="829476" y="879859"/>
                      <a:pt x="735360" y="836742"/>
                      <a:pt x="666342" y="804404"/>
                    </a:cubicBezTo>
                    <a:cubicBezTo>
                      <a:pt x="614891" y="780150"/>
                      <a:pt x="584774" y="766676"/>
                      <a:pt x="535834" y="734338"/>
                    </a:cubicBezTo>
                    <a:cubicBezTo>
                      <a:pt x="465561" y="688526"/>
                      <a:pt x="355131" y="596903"/>
                      <a:pt x="289878" y="543006"/>
                    </a:cubicBezTo>
                    <a:cubicBezTo>
                      <a:pt x="244702" y="505279"/>
                      <a:pt x="215840" y="487762"/>
                      <a:pt x="176939" y="445993"/>
                    </a:cubicBezTo>
                    <a:cubicBezTo>
                      <a:pt x="125488" y="390749"/>
                      <a:pt x="37647" y="295083"/>
                      <a:pt x="15059" y="230407"/>
                    </a:cubicBezTo>
                    <a:cubicBezTo>
                      <a:pt x="1" y="188637"/>
                      <a:pt x="3765" y="146867"/>
                      <a:pt x="11294" y="114530"/>
                    </a:cubicBezTo>
                    <a:cubicBezTo>
                      <a:pt x="17569" y="87581"/>
                      <a:pt x="31373" y="66023"/>
                      <a:pt x="50196" y="48506"/>
                    </a:cubicBezTo>
                    <a:cubicBezTo>
                      <a:pt x="74038" y="26948"/>
                      <a:pt x="119214" y="5389"/>
                      <a:pt x="150586" y="2694"/>
                    </a:cubicBezTo>
                    <a:cubicBezTo>
                      <a:pt x="175684" y="0"/>
                      <a:pt x="194507" y="4042"/>
                      <a:pt x="222114" y="18863"/>
                    </a:cubicBezTo>
                    <a:cubicBezTo>
                      <a:pt x="273564" y="48506"/>
                      <a:pt x="356386" y="165731"/>
                      <a:pt x="410346" y="215585"/>
                    </a:cubicBezTo>
                    <a:cubicBezTo>
                      <a:pt x="447993" y="250618"/>
                      <a:pt x="460541" y="265440"/>
                      <a:pt x="510736" y="297777"/>
                    </a:cubicBezTo>
                    <a:cubicBezTo>
                      <a:pt x="628695" y="375927"/>
                      <a:pt x="1002649" y="580734"/>
                      <a:pt x="1140686" y="622503"/>
                    </a:cubicBezTo>
                    <a:cubicBezTo>
                      <a:pt x="1203430" y="641367"/>
                      <a:pt x="1228528" y="627893"/>
                      <a:pt x="1283742" y="638672"/>
                    </a:cubicBezTo>
                    <a:cubicBezTo>
                      <a:pt x="1361545" y="653494"/>
                      <a:pt x="1468210" y="695264"/>
                      <a:pt x="1561071" y="710085"/>
                    </a:cubicBezTo>
                    <a:cubicBezTo>
                      <a:pt x="1653932" y="724907"/>
                      <a:pt x="1743028" y="742423"/>
                      <a:pt x="1842164" y="731644"/>
                    </a:cubicBezTo>
                    <a:cubicBezTo>
                      <a:pt x="1957612" y="719517"/>
                      <a:pt x="2109453" y="617114"/>
                      <a:pt x="2212353" y="621156"/>
                    </a:cubicBezTo>
                    <a:cubicBezTo>
                      <a:pt x="2286391" y="623851"/>
                      <a:pt x="2374232" y="645409"/>
                      <a:pt x="2400585" y="691221"/>
                    </a:cubicBezTo>
                    <a:cubicBezTo>
                      <a:pt x="2426937" y="735686"/>
                      <a:pt x="2405604" y="839437"/>
                      <a:pt x="2376742" y="890638"/>
                    </a:cubicBezTo>
                    <a:cubicBezTo>
                      <a:pt x="2347880" y="940492"/>
                      <a:pt x="2280116" y="974178"/>
                      <a:pt x="2231176" y="995736"/>
                    </a:cubicBezTo>
                    <a:cubicBezTo>
                      <a:pt x="2189765" y="1014600"/>
                      <a:pt x="2155883" y="1014600"/>
                      <a:pt x="2104433" y="1019990"/>
                    </a:cubicBezTo>
                    <a:cubicBezTo>
                      <a:pt x="2026631" y="1028074"/>
                      <a:pt x="1873536" y="1033464"/>
                      <a:pt x="1809537" y="1025379"/>
                    </a:cubicBezTo>
                    <a:cubicBezTo>
                      <a:pt x="1778165" y="1021337"/>
                      <a:pt x="1760596" y="1018642"/>
                      <a:pt x="1739264" y="1006516"/>
                    </a:cubicBezTo>
                    <a:cubicBezTo>
                      <a:pt x="1719185" y="994389"/>
                      <a:pt x="1699107" y="975525"/>
                      <a:pt x="1685304" y="955314"/>
                    </a:cubicBezTo>
                    <a:cubicBezTo>
                      <a:pt x="1671500" y="935103"/>
                      <a:pt x="1661461" y="908154"/>
                      <a:pt x="1658951" y="883901"/>
                    </a:cubicBezTo>
                    <a:cubicBezTo>
                      <a:pt x="1656441" y="858300"/>
                      <a:pt x="1658951" y="830005"/>
                      <a:pt x="1667735" y="805751"/>
                    </a:cubicBezTo>
                    <a:cubicBezTo>
                      <a:pt x="1676519" y="782845"/>
                      <a:pt x="1689068" y="758592"/>
                      <a:pt x="1709146" y="742423"/>
                    </a:cubicBezTo>
                    <a:cubicBezTo>
                      <a:pt x="1732989" y="722212"/>
                      <a:pt x="1766871" y="707390"/>
                      <a:pt x="1809537" y="702001"/>
                    </a:cubicBezTo>
                    <a:cubicBezTo>
                      <a:pt x="1882320" y="693916"/>
                      <a:pt x="2042944" y="695264"/>
                      <a:pt x="2106943" y="751855"/>
                    </a:cubicBezTo>
                    <a:cubicBezTo>
                      <a:pt x="2165923" y="804404"/>
                      <a:pt x="2213608" y="952619"/>
                      <a:pt x="2193530" y="1014600"/>
                    </a:cubicBezTo>
                    <a:cubicBezTo>
                      <a:pt x="2177216" y="1065802"/>
                      <a:pt x="2103179" y="1091402"/>
                      <a:pt x="2041689" y="1115656"/>
                    </a:cubicBezTo>
                    <a:cubicBezTo>
                      <a:pt x="1963887" y="1146646"/>
                      <a:pt x="1817066" y="1169552"/>
                      <a:pt x="1754322" y="1164162"/>
                    </a:cubicBezTo>
                    <a:cubicBezTo>
                      <a:pt x="1722950" y="1161468"/>
                      <a:pt x="1706637" y="1156078"/>
                      <a:pt x="1686559" y="1139909"/>
                    </a:cubicBezTo>
                    <a:cubicBezTo>
                      <a:pt x="1661461" y="1121045"/>
                      <a:pt x="1631344" y="1083318"/>
                      <a:pt x="1622560" y="1049633"/>
                    </a:cubicBezTo>
                    <a:cubicBezTo>
                      <a:pt x="1613776" y="1015947"/>
                      <a:pt x="1617540" y="968788"/>
                      <a:pt x="1631344" y="936450"/>
                    </a:cubicBezTo>
                    <a:cubicBezTo>
                      <a:pt x="1645148" y="904112"/>
                      <a:pt x="1666480" y="878511"/>
                      <a:pt x="1706637" y="858300"/>
                    </a:cubicBezTo>
                    <a:cubicBezTo>
                      <a:pt x="1791968" y="813836"/>
                      <a:pt x="2044199" y="766676"/>
                      <a:pt x="2167178" y="796319"/>
                    </a:cubicBezTo>
                    <a:cubicBezTo>
                      <a:pt x="2260039" y="819225"/>
                      <a:pt x="2376742" y="893333"/>
                      <a:pt x="2391801" y="949924"/>
                    </a:cubicBezTo>
                    <a:cubicBezTo>
                      <a:pt x="2401840" y="990347"/>
                      <a:pt x="2361684" y="1050980"/>
                      <a:pt x="2329057" y="1081970"/>
                    </a:cubicBezTo>
                    <a:cubicBezTo>
                      <a:pt x="2293920" y="1115656"/>
                      <a:pt x="2231176" y="1127782"/>
                      <a:pt x="2180981" y="1138562"/>
                    </a:cubicBezTo>
                    <a:cubicBezTo>
                      <a:pt x="2133295" y="1147994"/>
                      <a:pt x="2085610" y="1152036"/>
                      <a:pt x="2036670" y="1143951"/>
                    </a:cubicBezTo>
                    <a:cubicBezTo>
                      <a:pt x="1982710" y="1134520"/>
                      <a:pt x="1904907" y="1115656"/>
                      <a:pt x="1869771" y="1077928"/>
                    </a:cubicBezTo>
                    <a:cubicBezTo>
                      <a:pt x="1839654" y="1045590"/>
                      <a:pt x="1819576" y="951272"/>
                      <a:pt x="1824595" y="948577"/>
                    </a:cubicBezTo>
                    <a:cubicBezTo>
                      <a:pt x="1828360" y="945882"/>
                      <a:pt x="1864751" y="995736"/>
                      <a:pt x="1862242" y="998431"/>
                    </a:cubicBezTo>
                    <a:cubicBezTo>
                      <a:pt x="1859732" y="1002473"/>
                      <a:pt x="1818321" y="979567"/>
                      <a:pt x="1800753" y="960703"/>
                    </a:cubicBezTo>
                    <a:cubicBezTo>
                      <a:pt x="1779420" y="936450"/>
                      <a:pt x="1756832" y="893333"/>
                      <a:pt x="1754322" y="858300"/>
                    </a:cubicBezTo>
                    <a:cubicBezTo>
                      <a:pt x="1751812" y="823268"/>
                      <a:pt x="1763106" y="777456"/>
                      <a:pt x="1783184" y="749160"/>
                    </a:cubicBezTo>
                    <a:cubicBezTo>
                      <a:pt x="1803262" y="720864"/>
                      <a:pt x="1834634" y="699306"/>
                      <a:pt x="1872281" y="687179"/>
                    </a:cubicBezTo>
                    <a:cubicBezTo>
                      <a:pt x="1923731" y="669663"/>
                      <a:pt x="2009063" y="679095"/>
                      <a:pt x="2071807" y="683137"/>
                    </a:cubicBezTo>
                    <a:cubicBezTo>
                      <a:pt x="2127021" y="685832"/>
                      <a:pt x="2182236" y="681789"/>
                      <a:pt x="2227411" y="704695"/>
                    </a:cubicBezTo>
                    <a:cubicBezTo>
                      <a:pt x="2273842" y="727601"/>
                      <a:pt x="2302704" y="794972"/>
                      <a:pt x="2347880" y="819225"/>
                    </a:cubicBezTo>
                    <a:cubicBezTo>
                      <a:pt x="2390546" y="843479"/>
                      <a:pt x="2448270" y="850216"/>
                      <a:pt x="2490936" y="854258"/>
                    </a:cubicBezTo>
                    <a:cubicBezTo>
                      <a:pt x="2526073" y="856953"/>
                      <a:pt x="2557445" y="840784"/>
                      <a:pt x="2587562" y="846174"/>
                    </a:cubicBezTo>
                    <a:cubicBezTo>
                      <a:pt x="2617679" y="851563"/>
                      <a:pt x="2651561" y="866385"/>
                      <a:pt x="2674149" y="887943"/>
                    </a:cubicBezTo>
                    <a:cubicBezTo>
                      <a:pt x="2696736" y="909502"/>
                      <a:pt x="2715560" y="945882"/>
                      <a:pt x="2720579" y="978220"/>
                    </a:cubicBezTo>
                    <a:cubicBezTo>
                      <a:pt x="2725599" y="1010558"/>
                      <a:pt x="2719324" y="1050980"/>
                      <a:pt x="2705521" y="1080623"/>
                    </a:cubicBezTo>
                    <a:cubicBezTo>
                      <a:pt x="2691717" y="1108919"/>
                      <a:pt x="2664110" y="1138562"/>
                      <a:pt x="2636502" y="1152036"/>
                    </a:cubicBezTo>
                    <a:cubicBezTo>
                      <a:pt x="2608895" y="1165510"/>
                      <a:pt x="2571249" y="1170900"/>
                      <a:pt x="2541131" y="1164162"/>
                    </a:cubicBezTo>
                    <a:cubicBezTo>
                      <a:pt x="2511014" y="1157425"/>
                      <a:pt x="2478387" y="1135867"/>
                      <a:pt x="2458309" y="1111613"/>
                    </a:cubicBezTo>
                    <a:cubicBezTo>
                      <a:pt x="2438231" y="1087360"/>
                      <a:pt x="2425682" y="1042896"/>
                      <a:pt x="2421918" y="1015947"/>
                    </a:cubicBezTo>
                    <a:cubicBezTo>
                      <a:pt x="2419408" y="997084"/>
                      <a:pt x="2420663" y="983609"/>
                      <a:pt x="2426937" y="964746"/>
                    </a:cubicBezTo>
                    <a:cubicBezTo>
                      <a:pt x="2435722" y="939145"/>
                      <a:pt x="2462074" y="897375"/>
                      <a:pt x="2480897" y="878511"/>
                    </a:cubicBezTo>
                    <a:cubicBezTo>
                      <a:pt x="2494701" y="865037"/>
                      <a:pt x="2508505" y="859648"/>
                      <a:pt x="2523563" y="854258"/>
                    </a:cubicBezTo>
                    <a:cubicBezTo>
                      <a:pt x="2538622" y="848868"/>
                      <a:pt x="2552426" y="843479"/>
                      <a:pt x="2571249" y="844826"/>
                    </a:cubicBezTo>
                    <a:cubicBezTo>
                      <a:pt x="2596346" y="846174"/>
                      <a:pt x="2637757" y="858300"/>
                      <a:pt x="2661600" y="877164"/>
                    </a:cubicBezTo>
                    <a:cubicBezTo>
                      <a:pt x="2685443" y="897375"/>
                      <a:pt x="2708030" y="936450"/>
                      <a:pt x="2716815" y="962051"/>
                    </a:cubicBezTo>
                    <a:cubicBezTo>
                      <a:pt x="2723089" y="980915"/>
                      <a:pt x="2724344" y="994389"/>
                      <a:pt x="2721834" y="1013253"/>
                    </a:cubicBezTo>
                    <a:cubicBezTo>
                      <a:pt x="2718069" y="1040201"/>
                      <a:pt x="2706775" y="1084665"/>
                      <a:pt x="2687952" y="1110266"/>
                    </a:cubicBezTo>
                    <a:cubicBezTo>
                      <a:pt x="2669129" y="1134520"/>
                      <a:pt x="2642777" y="1150688"/>
                      <a:pt x="2606385" y="1162815"/>
                    </a:cubicBezTo>
                    <a:cubicBezTo>
                      <a:pt x="2546151" y="1181679"/>
                      <a:pt x="2423173" y="1183026"/>
                      <a:pt x="2352900" y="1172247"/>
                    </a:cubicBezTo>
                    <a:cubicBezTo>
                      <a:pt x="2300195" y="1164162"/>
                      <a:pt x="2255019" y="1152036"/>
                      <a:pt x="2218627" y="1123740"/>
                    </a:cubicBezTo>
                    <a:cubicBezTo>
                      <a:pt x="2182236" y="1095445"/>
                      <a:pt x="2178471" y="1028074"/>
                      <a:pt x="2135805" y="1003821"/>
                    </a:cubicBezTo>
                    <a:cubicBezTo>
                      <a:pt x="2075571" y="970135"/>
                      <a:pt x="1921221" y="1014600"/>
                      <a:pt x="1863496" y="998431"/>
                    </a:cubicBezTo>
                    <a:cubicBezTo>
                      <a:pt x="1833379" y="990347"/>
                      <a:pt x="1818321" y="978220"/>
                      <a:pt x="1800753" y="960703"/>
                    </a:cubicBezTo>
                    <a:cubicBezTo>
                      <a:pt x="1784439" y="943187"/>
                      <a:pt x="1769380" y="918934"/>
                      <a:pt x="1761851" y="896028"/>
                    </a:cubicBezTo>
                    <a:cubicBezTo>
                      <a:pt x="1754322" y="873122"/>
                      <a:pt x="1750557" y="846174"/>
                      <a:pt x="1755577" y="820573"/>
                    </a:cubicBezTo>
                    <a:cubicBezTo>
                      <a:pt x="1761851" y="788235"/>
                      <a:pt x="1784439" y="743770"/>
                      <a:pt x="1807027" y="720864"/>
                    </a:cubicBezTo>
                    <a:cubicBezTo>
                      <a:pt x="1825850" y="702001"/>
                      <a:pt x="1848438" y="691221"/>
                      <a:pt x="1872281" y="687179"/>
                    </a:cubicBezTo>
                    <a:cubicBezTo>
                      <a:pt x="1899888" y="681789"/>
                      <a:pt x="1935025" y="683137"/>
                      <a:pt x="1962632" y="699306"/>
                    </a:cubicBezTo>
                    <a:cubicBezTo>
                      <a:pt x="1999023" y="720864"/>
                      <a:pt x="2021611" y="808446"/>
                      <a:pt x="2063022" y="825962"/>
                    </a:cubicBezTo>
                    <a:cubicBezTo>
                      <a:pt x="2100669" y="842131"/>
                      <a:pt x="2186000" y="794972"/>
                      <a:pt x="2196040" y="813836"/>
                    </a:cubicBezTo>
                    <a:cubicBezTo>
                      <a:pt x="2207334" y="834047"/>
                      <a:pt x="2100669" y="909502"/>
                      <a:pt x="2099414" y="959356"/>
                    </a:cubicBezTo>
                    <a:cubicBezTo>
                      <a:pt x="2098159" y="1009210"/>
                      <a:pt x="2202314" y="1079276"/>
                      <a:pt x="2186000" y="1114308"/>
                    </a:cubicBezTo>
                    <a:cubicBezTo>
                      <a:pt x="2160903" y="1168205"/>
                      <a:pt x="1867261" y="1160120"/>
                      <a:pt x="1789459" y="1161468"/>
                    </a:cubicBezTo>
                    <a:cubicBezTo>
                      <a:pt x="1756832" y="1162815"/>
                      <a:pt x="1740518" y="1164162"/>
                      <a:pt x="1719185" y="1156078"/>
                    </a:cubicBezTo>
                    <a:cubicBezTo>
                      <a:pt x="1697852" y="1147994"/>
                      <a:pt x="1675265" y="1133172"/>
                      <a:pt x="1658951" y="1115656"/>
                    </a:cubicBezTo>
                    <a:cubicBezTo>
                      <a:pt x="1642638" y="1098139"/>
                      <a:pt x="1628834" y="1073886"/>
                      <a:pt x="1622560" y="1049633"/>
                    </a:cubicBezTo>
                    <a:cubicBezTo>
                      <a:pt x="1616285" y="1025379"/>
                      <a:pt x="1615030" y="997084"/>
                      <a:pt x="1620050" y="972830"/>
                    </a:cubicBezTo>
                    <a:cubicBezTo>
                      <a:pt x="1625069" y="948577"/>
                      <a:pt x="1633853" y="924323"/>
                      <a:pt x="1650167" y="904112"/>
                    </a:cubicBezTo>
                    <a:cubicBezTo>
                      <a:pt x="1670245" y="879859"/>
                      <a:pt x="1701617" y="862343"/>
                      <a:pt x="1740518" y="847521"/>
                    </a:cubicBezTo>
                    <a:cubicBezTo>
                      <a:pt x="1800753" y="824615"/>
                      <a:pt x="1952593" y="768024"/>
                      <a:pt x="1987730" y="804404"/>
                    </a:cubicBezTo>
                    <a:cubicBezTo>
                      <a:pt x="2020356" y="838089"/>
                      <a:pt x="1999023" y="1007863"/>
                      <a:pt x="1958867" y="1041548"/>
                    </a:cubicBezTo>
                    <a:cubicBezTo>
                      <a:pt x="1922476" y="1072539"/>
                      <a:pt x="1818321" y="1036158"/>
                      <a:pt x="1773145" y="1021337"/>
                    </a:cubicBezTo>
                    <a:cubicBezTo>
                      <a:pt x="1745538" y="1011905"/>
                      <a:pt x="1726715" y="1003821"/>
                      <a:pt x="1709146" y="984957"/>
                    </a:cubicBezTo>
                    <a:cubicBezTo>
                      <a:pt x="1687813" y="962051"/>
                      <a:pt x="1665225" y="916239"/>
                      <a:pt x="1658951" y="883901"/>
                    </a:cubicBezTo>
                    <a:cubicBezTo>
                      <a:pt x="1653932" y="856953"/>
                      <a:pt x="1658951" y="830005"/>
                      <a:pt x="1667735" y="805751"/>
                    </a:cubicBezTo>
                    <a:cubicBezTo>
                      <a:pt x="1676519" y="782845"/>
                      <a:pt x="1689068" y="758592"/>
                      <a:pt x="1709146" y="742423"/>
                    </a:cubicBezTo>
                    <a:cubicBezTo>
                      <a:pt x="1732989" y="722212"/>
                      <a:pt x="1764361" y="710085"/>
                      <a:pt x="1809537" y="702001"/>
                    </a:cubicBezTo>
                    <a:cubicBezTo>
                      <a:pt x="1894869" y="685832"/>
                      <a:pt x="2120747" y="646757"/>
                      <a:pt x="2187255" y="703348"/>
                    </a:cubicBezTo>
                    <a:cubicBezTo>
                      <a:pt x="2236196" y="745118"/>
                      <a:pt x="2258784" y="873122"/>
                      <a:pt x="2236196" y="918934"/>
                    </a:cubicBezTo>
                    <a:cubicBezTo>
                      <a:pt x="2217373" y="958009"/>
                      <a:pt x="2150864" y="960703"/>
                      <a:pt x="2094394" y="979567"/>
                    </a:cubicBezTo>
                    <a:cubicBezTo>
                      <a:pt x="2016592" y="1006516"/>
                      <a:pt x="1916201" y="1048285"/>
                      <a:pt x="1810792" y="1056370"/>
                    </a:cubicBezTo>
                    <a:cubicBezTo>
                      <a:pt x="1684049" y="1065802"/>
                      <a:pt x="1524679" y="1040201"/>
                      <a:pt x="1385387" y="1010558"/>
                    </a:cubicBezTo>
                    <a:cubicBezTo>
                      <a:pt x="1246096" y="980915"/>
                      <a:pt x="1110569" y="931061"/>
                      <a:pt x="975042" y="878511"/>
                    </a:cubicBezTo>
                    <a:cubicBezTo>
                      <a:pt x="838260" y="824615"/>
                      <a:pt x="697713" y="761287"/>
                      <a:pt x="568461" y="692569"/>
                    </a:cubicBezTo>
                    <a:cubicBezTo>
                      <a:pt x="442973" y="626546"/>
                      <a:pt x="292387" y="533574"/>
                      <a:pt x="208310" y="474288"/>
                    </a:cubicBezTo>
                    <a:cubicBezTo>
                      <a:pt x="159370" y="439256"/>
                      <a:pt x="130508" y="421739"/>
                      <a:pt x="99136" y="384012"/>
                    </a:cubicBezTo>
                    <a:cubicBezTo>
                      <a:pt x="65254" y="342242"/>
                      <a:pt x="30118" y="273524"/>
                      <a:pt x="15059" y="230407"/>
                    </a:cubicBezTo>
                    <a:cubicBezTo>
                      <a:pt x="5020" y="202111"/>
                      <a:pt x="0" y="180553"/>
                      <a:pt x="3765" y="153604"/>
                    </a:cubicBezTo>
                    <a:cubicBezTo>
                      <a:pt x="8785" y="121267"/>
                      <a:pt x="28863" y="72760"/>
                      <a:pt x="50196" y="48506"/>
                    </a:cubicBezTo>
                    <a:cubicBezTo>
                      <a:pt x="67764" y="28295"/>
                      <a:pt x="91607" y="16169"/>
                      <a:pt x="114194" y="9431"/>
                    </a:cubicBezTo>
                    <a:cubicBezTo>
                      <a:pt x="136782" y="2694"/>
                      <a:pt x="164390" y="1347"/>
                      <a:pt x="186978" y="6737"/>
                    </a:cubicBezTo>
                    <a:cubicBezTo>
                      <a:pt x="210820" y="12126"/>
                      <a:pt x="230898" y="20211"/>
                      <a:pt x="253486" y="40422"/>
                    </a:cubicBezTo>
                    <a:cubicBezTo>
                      <a:pt x="291133" y="72760"/>
                      <a:pt x="313720" y="149562"/>
                      <a:pt x="370190" y="207501"/>
                    </a:cubicBezTo>
                    <a:cubicBezTo>
                      <a:pt x="458032" y="297777"/>
                      <a:pt x="636224" y="425781"/>
                      <a:pt x="756693" y="494499"/>
                    </a:cubicBezTo>
                    <a:cubicBezTo>
                      <a:pt x="850809" y="548396"/>
                      <a:pt x="922337" y="573997"/>
                      <a:pt x="1022727" y="604987"/>
                    </a:cubicBezTo>
                    <a:cubicBezTo>
                      <a:pt x="1146960" y="642715"/>
                      <a:pt x="1307585" y="676400"/>
                      <a:pt x="1448131" y="689874"/>
                    </a:cubicBezTo>
                    <a:cubicBezTo>
                      <a:pt x="1582404" y="703348"/>
                      <a:pt x="1749302" y="677747"/>
                      <a:pt x="1848438" y="689874"/>
                    </a:cubicBezTo>
                    <a:cubicBezTo>
                      <a:pt x="1907417" y="696611"/>
                      <a:pt x="1942554" y="726254"/>
                      <a:pt x="1987730" y="724907"/>
                    </a:cubicBezTo>
                    <a:cubicBezTo>
                      <a:pt x="2031650" y="723559"/>
                      <a:pt x="2073061" y="689874"/>
                      <a:pt x="2116982" y="680442"/>
                    </a:cubicBezTo>
                    <a:cubicBezTo>
                      <a:pt x="2162158" y="671010"/>
                      <a:pt x="2211098" y="676400"/>
                      <a:pt x="2256274" y="665621"/>
                    </a:cubicBezTo>
                    <a:cubicBezTo>
                      <a:pt x="2300195" y="654841"/>
                      <a:pt x="2340351" y="609029"/>
                      <a:pt x="2381762" y="614419"/>
                    </a:cubicBezTo>
                    <a:cubicBezTo>
                      <a:pt x="2426937" y="619809"/>
                      <a:pt x="2500975" y="658883"/>
                      <a:pt x="2517289" y="708738"/>
                    </a:cubicBezTo>
                    <a:cubicBezTo>
                      <a:pt x="2539876" y="776108"/>
                      <a:pt x="2463329" y="953966"/>
                      <a:pt x="2428192" y="1009210"/>
                    </a:cubicBezTo>
                    <a:cubicBezTo>
                      <a:pt x="2410624" y="1037506"/>
                      <a:pt x="2395565" y="1048285"/>
                      <a:pt x="2371723" y="1059064"/>
                    </a:cubicBezTo>
                    <a:cubicBezTo>
                      <a:pt x="2342860" y="1071191"/>
                      <a:pt x="2297685" y="1077928"/>
                      <a:pt x="2265058" y="1068496"/>
                    </a:cubicBezTo>
                    <a:cubicBezTo>
                      <a:pt x="2232431" y="1059064"/>
                      <a:pt x="2196040" y="1029421"/>
                      <a:pt x="2178471" y="998431"/>
                    </a:cubicBezTo>
                    <a:cubicBezTo>
                      <a:pt x="2160903" y="967441"/>
                      <a:pt x="2155883" y="912197"/>
                      <a:pt x="2157138" y="885248"/>
                    </a:cubicBezTo>
                    <a:cubicBezTo>
                      <a:pt x="2157138" y="869080"/>
                      <a:pt x="2158393" y="863690"/>
                      <a:pt x="2167177" y="847521"/>
                    </a:cubicBezTo>
                    <a:cubicBezTo>
                      <a:pt x="2188510" y="807099"/>
                      <a:pt x="2265058" y="684484"/>
                      <a:pt x="2329057" y="657536"/>
                    </a:cubicBezTo>
                    <a:cubicBezTo>
                      <a:pt x="2386781" y="633283"/>
                      <a:pt x="2479642" y="645409"/>
                      <a:pt x="2527328" y="672358"/>
                    </a:cubicBezTo>
                    <a:cubicBezTo>
                      <a:pt x="2564974" y="693916"/>
                      <a:pt x="2564974" y="768024"/>
                      <a:pt x="2605130" y="781498"/>
                    </a:cubicBezTo>
                    <a:cubicBezTo>
                      <a:pt x="2667874" y="803056"/>
                      <a:pt x="2844812" y="685832"/>
                      <a:pt x="2896262" y="680442"/>
                    </a:cubicBezTo>
                    <a:cubicBezTo>
                      <a:pt x="2913831" y="679095"/>
                      <a:pt x="2918850" y="681789"/>
                      <a:pt x="2932654" y="685832"/>
                    </a:cubicBezTo>
                    <a:cubicBezTo>
                      <a:pt x="2951477" y="692569"/>
                      <a:pt x="2979084" y="706043"/>
                      <a:pt x="2996653" y="722212"/>
                    </a:cubicBezTo>
                    <a:cubicBezTo>
                      <a:pt x="3014221" y="739728"/>
                      <a:pt x="3029279" y="762634"/>
                      <a:pt x="3038064" y="786887"/>
                    </a:cubicBezTo>
                    <a:cubicBezTo>
                      <a:pt x="3046848" y="811141"/>
                      <a:pt x="3049358" y="839437"/>
                      <a:pt x="3045593" y="865037"/>
                    </a:cubicBezTo>
                    <a:cubicBezTo>
                      <a:pt x="3041828" y="890638"/>
                      <a:pt x="3033044" y="917586"/>
                      <a:pt x="3019241" y="937798"/>
                    </a:cubicBezTo>
                    <a:cubicBezTo>
                      <a:pt x="3005437" y="958009"/>
                      <a:pt x="2987869" y="978220"/>
                      <a:pt x="2965281" y="988999"/>
                    </a:cubicBezTo>
                    <a:cubicBezTo>
                      <a:pt x="2937673" y="1002473"/>
                      <a:pt x="2902537" y="1009210"/>
                      <a:pt x="2858616" y="1005168"/>
                    </a:cubicBezTo>
                    <a:cubicBezTo>
                      <a:pt x="2787088" y="998431"/>
                      <a:pt x="2651561" y="953966"/>
                      <a:pt x="2577523" y="902765"/>
                    </a:cubicBezTo>
                    <a:cubicBezTo>
                      <a:pt x="2514779" y="859648"/>
                      <a:pt x="2444506" y="782845"/>
                      <a:pt x="2433212" y="735686"/>
                    </a:cubicBezTo>
                    <a:cubicBezTo>
                      <a:pt x="2426937" y="707390"/>
                      <a:pt x="2438231" y="683137"/>
                      <a:pt x="2449525" y="660231"/>
                    </a:cubicBezTo>
                    <a:cubicBezTo>
                      <a:pt x="2460819" y="637325"/>
                      <a:pt x="2478387" y="615766"/>
                      <a:pt x="2498466" y="600945"/>
                    </a:cubicBezTo>
                    <a:cubicBezTo>
                      <a:pt x="2517289" y="586123"/>
                      <a:pt x="2542386" y="575344"/>
                      <a:pt x="2566229" y="572649"/>
                    </a:cubicBezTo>
                    <a:cubicBezTo>
                      <a:pt x="2590072" y="569954"/>
                      <a:pt x="2616424" y="572649"/>
                      <a:pt x="2639012" y="582081"/>
                    </a:cubicBezTo>
                    <a:cubicBezTo>
                      <a:pt x="2661600" y="591513"/>
                      <a:pt x="2684188" y="607682"/>
                      <a:pt x="2699246" y="626546"/>
                    </a:cubicBezTo>
                    <a:cubicBezTo>
                      <a:pt x="2715560" y="645409"/>
                      <a:pt x="2728109" y="666968"/>
                      <a:pt x="2733128" y="696611"/>
                    </a:cubicBezTo>
                    <a:cubicBezTo>
                      <a:pt x="2740657" y="739728"/>
                      <a:pt x="2746932" y="836742"/>
                      <a:pt x="2716815" y="866385"/>
                    </a:cubicBezTo>
                    <a:cubicBezTo>
                      <a:pt x="2685443" y="897375"/>
                      <a:pt x="2554935" y="898723"/>
                      <a:pt x="2541131" y="873122"/>
                    </a:cubicBezTo>
                    <a:cubicBezTo>
                      <a:pt x="2527328" y="848868"/>
                      <a:pt x="2588817" y="772066"/>
                      <a:pt x="2617679" y="728949"/>
                    </a:cubicBezTo>
                    <a:cubicBezTo>
                      <a:pt x="2644032" y="689874"/>
                      <a:pt x="2685443" y="619809"/>
                      <a:pt x="2704266" y="625198"/>
                    </a:cubicBezTo>
                    <a:cubicBezTo>
                      <a:pt x="2724344" y="630588"/>
                      <a:pt x="2751951" y="747813"/>
                      <a:pt x="2729363" y="774761"/>
                    </a:cubicBezTo>
                    <a:cubicBezTo>
                      <a:pt x="2699246" y="811141"/>
                      <a:pt x="2559955" y="780150"/>
                      <a:pt x="2475878" y="763982"/>
                    </a:cubicBezTo>
                    <a:cubicBezTo>
                      <a:pt x="2388036" y="747813"/>
                      <a:pt x="2298940" y="707390"/>
                      <a:pt x="2212353" y="673705"/>
                    </a:cubicBezTo>
                    <a:cubicBezTo>
                      <a:pt x="2125766" y="638672"/>
                      <a:pt x="2024121" y="598250"/>
                      <a:pt x="1956358" y="557828"/>
                    </a:cubicBezTo>
                    <a:cubicBezTo>
                      <a:pt x="1906162" y="528185"/>
                      <a:pt x="1873536" y="502584"/>
                      <a:pt x="1834634" y="468899"/>
                    </a:cubicBezTo>
                    <a:cubicBezTo>
                      <a:pt x="1794478" y="433866"/>
                      <a:pt x="1743028" y="396138"/>
                      <a:pt x="1721695" y="350326"/>
                    </a:cubicBezTo>
                    <a:cubicBezTo>
                      <a:pt x="1701617" y="307209"/>
                      <a:pt x="1687813" y="245228"/>
                      <a:pt x="1701617" y="203459"/>
                    </a:cubicBezTo>
                    <a:cubicBezTo>
                      <a:pt x="1716676" y="158994"/>
                      <a:pt x="1768126" y="110487"/>
                      <a:pt x="1813301" y="94318"/>
                    </a:cubicBezTo>
                    <a:cubicBezTo>
                      <a:pt x="1860987" y="76802"/>
                      <a:pt x="1931260" y="94318"/>
                      <a:pt x="1985220" y="107792"/>
                    </a:cubicBezTo>
                    <a:cubicBezTo>
                      <a:pt x="2036670" y="119919"/>
                      <a:pt x="2075571" y="148215"/>
                      <a:pt x="2132041" y="168426"/>
                    </a:cubicBezTo>
                    <a:cubicBezTo>
                      <a:pt x="2204824" y="194027"/>
                      <a:pt x="2315253" y="227712"/>
                      <a:pt x="2388036" y="243881"/>
                    </a:cubicBezTo>
                    <a:cubicBezTo>
                      <a:pt x="2441996" y="256008"/>
                      <a:pt x="2470858" y="260050"/>
                      <a:pt x="2529838" y="264092"/>
                    </a:cubicBezTo>
                    <a:cubicBezTo>
                      <a:pt x="2628973" y="270829"/>
                      <a:pt x="2834773" y="257355"/>
                      <a:pt x="2931399" y="264092"/>
                    </a:cubicBezTo>
                    <a:cubicBezTo>
                      <a:pt x="2985359" y="268134"/>
                      <a:pt x="3021750" y="260050"/>
                      <a:pt x="3058142" y="281608"/>
                    </a:cubicBezTo>
                    <a:cubicBezTo>
                      <a:pt x="3097043" y="304514"/>
                      <a:pt x="3125905" y="348979"/>
                      <a:pt x="3154767" y="402875"/>
                    </a:cubicBezTo>
                    <a:cubicBezTo>
                      <a:pt x="3198688" y="483720"/>
                      <a:pt x="3263942" y="650799"/>
                      <a:pt x="3265197" y="738381"/>
                    </a:cubicBezTo>
                    <a:cubicBezTo>
                      <a:pt x="3266452" y="794972"/>
                      <a:pt x="3243864" y="834047"/>
                      <a:pt x="3225041" y="877164"/>
                    </a:cubicBezTo>
                    <a:cubicBezTo>
                      <a:pt x="3206218" y="920281"/>
                      <a:pt x="3187395" y="951272"/>
                      <a:pt x="3152258" y="999778"/>
                    </a:cubicBezTo>
                    <a:cubicBezTo>
                      <a:pt x="3093278" y="1083318"/>
                      <a:pt x="2948967" y="1230186"/>
                      <a:pt x="2881204" y="1316420"/>
                    </a:cubicBezTo>
                    <a:cubicBezTo>
                      <a:pt x="2837283" y="1373011"/>
                      <a:pt x="2817205" y="1421518"/>
                      <a:pt x="2779559" y="1460593"/>
                    </a:cubicBezTo>
                    <a:cubicBezTo>
                      <a:pt x="2746931" y="1494278"/>
                      <a:pt x="2714305" y="1527963"/>
                      <a:pt x="2674149" y="1540090"/>
                    </a:cubicBezTo>
                    <a:cubicBezTo>
                      <a:pt x="2632738" y="1552217"/>
                      <a:pt x="2572503" y="1554912"/>
                      <a:pt x="2534857" y="1532006"/>
                    </a:cubicBezTo>
                    <a:cubicBezTo>
                      <a:pt x="2494701" y="1507752"/>
                      <a:pt x="2465839" y="1440382"/>
                      <a:pt x="2441996" y="1391875"/>
                    </a:cubicBezTo>
                    <a:cubicBezTo>
                      <a:pt x="2419408" y="1346063"/>
                      <a:pt x="2396820" y="1294861"/>
                      <a:pt x="2395565" y="1247702"/>
                    </a:cubicBezTo>
                    <a:cubicBezTo>
                      <a:pt x="2394311" y="1201890"/>
                      <a:pt x="2414388" y="1160120"/>
                      <a:pt x="2434467" y="1111614"/>
                    </a:cubicBezTo>
                    <a:cubicBezTo>
                      <a:pt x="2462074" y="1046938"/>
                      <a:pt x="2508504" y="922976"/>
                      <a:pt x="2554935" y="901417"/>
                    </a:cubicBezTo>
                    <a:cubicBezTo>
                      <a:pt x="2587562" y="886596"/>
                      <a:pt x="2632738" y="906807"/>
                      <a:pt x="2660345" y="925671"/>
                    </a:cubicBezTo>
                    <a:cubicBezTo>
                      <a:pt x="2687952" y="944535"/>
                      <a:pt x="2713050" y="986304"/>
                      <a:pt x="2723089" y="1017295"/>
                    </a:cubicBezTo>
                    <a:cubicBezTo>
                      <a:pt x="2731873" y="1042896"/>
                      <a:pt x="2730618" y="1071191"/>
                      <a:pt x="2725599" y="1095445"/>
                    </a:cubicBezTo>
                    <a:cubicBezTo>
                      <a:pt x="2720579" y="1119698"/>
                      <a:pt x="2708030" y="1146646"/>
                      <a:pt x="2692972" y="1165510"/>
                    </a:cubicBezTo>
                    <a:cubicBezTo>
                      <a:pt x="2677913" y="1184374"/>
                      <a:pt x="2664110" y="1193806"/>
                      <a:pt x="2635247" y="1209975"/>
                    </a:cubicBezTo>
                    <a:cubicBezTo>
                      <a:pt x="2566229" y="1247702"/>
                      <a:pt x="2361684" y="1317767"/>
                      <a:pt x="2262548" y="1343368"/>
                    </a:cubicBezTo>
                    <a:cubicBezTo>
                      <a:pt x="2198549" y="1359537"/>
                      <a:pt x="2162158" y="1364927"/>
                      <a:pt x="2101924" y="1368969"/>
                    </a:cubicBezTo>
                    <a:cubicBezTo>
                      <a:pt x="2024121" y="1374359"/>
                      <a:pt x="1938789" y="1378401"/>
                      <a:pt x="1834634" y="1367622"/>
                    </a:cubicBezTo>
                    <a:cubicBezTo>
                      <a:pt x="1681539" y="1351453"/>
                      <a:pt x="1405465" y="1286777"/>
                      <a:pt x="1277468" y="1253092"/>
                    </a:cubicBezTo>
                    <a:cubicBezTo>
                      <a:pt x="1208449" y="1235575"/>
                      <a:pt x="1170803" y="1223449"/>
                      <a:pt x="1120608" y="1203237"/>
                    </a:cubicBezTo>
                    <a:cubicBezTo>
                      <a:pt x="1072922" y="1184374"/>
                      <a:pt x="1044060" y="1169552"/>
                      <a:pt x="986336" y="1138562"/>
                    </a:cubicBezTo>
                    <a:cubicBezTo>
                      <a:pt x="874651" y="1077928"/>
                      <a:pt x="645009" y="955314"/>
                      <a:pt x="503207" y="847521"/>
                    </a:cubicBezTo>
                    <a:cubicBezTo>
                      <a:pt x="376464" y="750507"/>
                      <a:pt x="248467" y="633283"/>
                      <a:pt x="169409" y="532227"/>
                    </a:cubicBezTo>
                    <a:cubicBezTo>
                      <a:pt x="111685" y="459467"/>
                      <a:pt x="62744" y="379969"/>
                      <a:pt x="47686" y="320683"/>
                    </a:cubicBezTo>
                    <a:cubicBezTo>
                      <a:pt x="38902" y="282956"/>
                      <a:pt x="42666" y="249271"/>
                      <a:pt x="51451" y="222322"/>
                    </a:cubicBezTo>
                    <a:cubicBezTo>
                      <a:pt x="58980" y="200764"/>
                      <a:pt x="72783" y="183247"/>
                      <a:pt x="87842" y="169773"/>
                    </a:cubicBezTo>
                    <a:cubicBezTo>
                      <a:pt x="102901" y="156299"/>
                      <a:pt x="121724" y="145520"/>
                      <a:pt x="143057" y="141478"/>
                    </a:cubicBezTo>
                    <a:cubicBezTo>
                      <a:pt x="169409" y="137436"/>
                      <a:pt x="209565" y="144173"/>
                      <a:pt x="233408" y="156299"/>
                    </a:cubicBezTo>
                    <a:cubicBezTo>
                      <a:pt x="253486" y="167079"/>
                      <a:pt x="278584" y="202111"/>
                      <a:pt x="278584" y="202111"/>
                    </a:cubicBezTo>
                  </a:path>
                </a:pathLst>
              </a:custGeom>
              <a:solidFill>
                <a:srgbClr val="FFFFFF"/>
              </a:solidFill>
              <a:ln cap="sq">
                <a:noFill/>
                <a:prstDash val="solid"/>
                <a:miter/>
              </a:ln>
            </p:spPr>
          </p:sp>
        </p:grpSp>
        <p:sp>
          <p:nvSpPr>
            <p:cNvPr name="Freeform 10" id="10"/>
            <p:cNvSpPr/>
            <p:nvPr/>
          </p:nvSpPr>
          <p:spPr>
            <a:xfrm flipH="false" flipV="true" rot="458233">
              <a:off x="52951" y="177771"/>
              <a:ext cx="2740649" cy="979782"/>
            </a:xfrm>
            <a:custGeom>
              <a:avLst/>
              <a:gdLst/>
              <a:ahLst/>
              <a:cxnLst/>
              <a:rect r="r" b="b" t="t" l="l"/>
              <a:pathLst>
                <a:path h="979782" w="2740649">
                  <a:moveTo>
                    <a:pt x="0" y="979782"/>
                  </a:moveTo>
                  <a:lnTo>
                    <a:pt x="2740649" y="979782"/>
                  </a:lnTo>
                  <a:lnTo>
                    <a:pt x="2740649" y="0"/>
                  </a:lnTo>
                  <a:lnTo>
                    <a:pt x="0" y="0"/>
                  </a:lnTo>
                  <a:lnTo>
                    <a:pt x="0" y="979782"/>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grpSp>
        <p:nvGrpSpPr>
          <p:cNvPr name="Group 11" id="11"/>
          <p:cNvGrpSpPr/>
          <p:nvPr/>
        </p:nvGrpSpPr>
        <p:grpSpPr>
          <a:xfrm rot="183778">
            <a:off x="10817302" y="1980529"/>
            <a:ext cx="1983577" cy="945562"/>
            <a:chOff x="0" y="0"/>
            <a:chExt cx="2644770" cy="1260749"/>
          </a:xfrm>
        </p:grpSpPr>
        <p:grpSp>
          <p:nvGrpSpPr>
            <p:cNvPr name="Group 12" id="12"/>
            <p:cNvGrpSpPr/>
            <p:nvPr/>
          </p:nvGrpSpPr>
          <p:grpSpPr>
            <a:xfrm rot="0">
              <a:off x="9494" y="0"/>
              <a:ext cx="2635276" cy="1238642"/>
              <a:chOff x="0" y="0"/>
              <a:chExt cx="2787907" cy="1310382"/>
            </a:xfrm>
          </p:grpSpPr>
          <p:sp>
            <p:nvSpPr>
              <p:cNvPr name="Freeform 13" id="13"/>
              <p:cNvSpPr/>
              <p:nvPr/>
            </p:nvSpPr>
            <p:spPr>
              <a:xfrm flipH="false" flipV="false" rot="0">
                <a:off x="49444" y="48111"/>
                <a:ext cx="2690285" cy="1219225"/>
              </a:xfrm>
              <a:custGeom>
                <a:avLst/>
                <a:gdLst/>
                <a:ahLst/>
                <a:cxnLst/>
                <a:rect r="r" b="b" t="t" l="l"/>
                <a:pathLst>
                  <a:path h="1219225" w="2690285">
                    <a:moveTo>
                      <a:pt x="24089" y="1011589"/>
                    </a:moveTo>
                    <a:cubicBezTo>
                      <a:pt x="276382" y="684943"/>
                      <a:pt x="305542" y="652025"/>
                      <a:pt x="346112" y="617841"/>
                    </a:cubicBezTo>
                    <a:cubicBezTo>
                      <a:pt x="385414" y="583658"/>
                      <a:pt x="422180" y="558336"/>
                      <a:pt x="474160" y="525418"/>
                    </a:cubicBezTo>
                    <a:cubicBezTo>
                      <a:pt x="546425" y="479840"/>
                      <a:pt x="650385" y="417802"/>
                      <a:pt x="740399" y="373490"/>
                    </a:cubicBezTo>
                    <a:cubicBezTo>
                      <a:pt x="829146" y="330444"/>
                      <a:pt x="933106" y="286131"/>
                      <a:pt x="1009174" y="259544"/>
                    </a:cubicBezTo>
                    <a:cubicBezTo>
                      <a:pt x="1063690" y="240553"/>
                      <a:pt x="1104260" y="229158"/>
                      <a:pt x="1152437" y="220296"/>
                    </a:cubicBezTo>
                    <a:cubicBezTo>
                      <a:pt x="1201881" y="210167"/>
                      <a:pt x="1239915" y="205103"/>
                      <a:pt x="1302038" y="202571"/>
                    </a:cubicBezTo>
                    <a:cubicBezTo>
                      <a:pt x="1403462" y="197506"/>
                      <a:pt x="1607579" y="201305"/>
                      <a:pt x="1706468" y="211433"/>
                    </a:cubicBezTo>
                    <a:cubicBezTo>
                      <a:pt x="1764787" y="216497"/>
                      <a:pt x="1792679" y="221562"/>
                      <a:pt x="1844659" y="235488"/>
                    </a:cubicBezTo>
                    <a:cubicBezTo>
                      <a:pt x="1915656" y="254480"/>
                      <a:pt x="2022152" y="297526"/>
                      <a:pt x="2089346" y="324113"/>
                    </a:cubicBezTo>
                    <a:cubicBezTo>
                      <a:pt x="2137522" y="343104"/>
                      <a:pt x="2175556" y="350701"/>
                      <a:pt x="2213591" y="374756"/>
                    </a:cubicBezTo>
                    <a:cubicBezTo>
                      <a:pt x="2252893" y="400077"/>
                      <a:pt x="2302337" y="432995"/>
                      <a:pt x="2318819" y="472243"/>
                    </a:cubicBezTo>
                    <a:cubicBezTo>
                      <a:pt x="2335300" y="511492"/>
                      <a:pt x="2332764" y="570997"/>
                      <a:pt x="2313747" y="610245"/>
                    </a:cubicBezTo>
                    <a:cubicBezTo>
                      <a:pt x="2293463" y="653291"/>
                      <a:pt x="2251625" y="703934"/>
                      <a:pt x="2195841" y="716595"/>
                    </a:cubicBezTo>
                    <a:cubicBezTo>
                      <a:pt x="2104559" y="736852"/>
                      <a:pt x="1929602" y="622906"/>
                      <a:pt x="1792679" y="593786"/>
                    </a:cubicBezTo>
                    <a:cubicBezTo>
                      <a:pt x="1654488" y="564666"/>
                      <a:pt x="1503619" y="550740"/>
                      <a:pt x="1369232" y="544409"/>
                    </a:cubicBezTo>
                    <a:cubicBezTo>
                      <a:pt x="1246254" y="538079"/>
                      <a:pt x="1092850" y="574795"/>
                      <a:pt x="1016781" y="550740"/>
                    </a:cubicBezTo>
                    <a:cubicBezTo>
                      <a:pt x="973676" y="536813"/>
                      <a:pt x="947052" y="511492"/>
                      <a:pt x="928035" y="486170"/>
                    </a:cubicBezTo>
                    <a:cubicBezTo>
                      <a:pt x="912821" y="465913"/>
                      <a:pt x="905214" y="441858"/>
                      <a:pt x="903946" y="416536"/>
                    </a:cubicBezTo>
                    <a:cubicBezTo>
                      <a:pt x="902679" y="384885"/>
                      <a:pt x="915357" y="336774"/>
                      <a:pt x="933106" y="310187"/>
                    </a:cubicBezTo>
                    <a:cubicBezTo>
                      <a:pt x="947052" y="288663"/>
                      <a:pt x="972408" y="273471"/>
                      <a:pt x="990157" y="263342"/>
                    </a:cubicBezTo>
                    <a:cubicBezTo>
                      <a:pt x="1002835" y="255746"/>
                      <a:pt x="1009174" y="253213"/>
                      <a:pt x="1024388" y="250681"/>
                    </a:cubicBezTo>
                    <a:cubicBezTo>
                      <a:pt x="1054815" y="244351"/>
                      <a:pt x="1101724" y="248149"/>
                      <a:pt x="1163847" y="248149"/>
                    </a:cubicBezTo>
                    <a:cubicBezTo>
                      <a:pt x="1288092" y="248149"/>
                      <a:pt x="1601240" y="250681"/>
                      <a:pt x="1725485" y="255746"/>
                    </a:cubicBezTo>
                    <a:cubicBezTo>
                      <a:pt x="1787608" y="258278"/>
                      <a:pt x="1812964" y="253213"/>
                      <a:pt x="1864944" y="264608"/>
                    </a:cubicBezTo>
                    <a:cubicBezTo>
                      <a:pt x="1938477" y="281067"/>
                      <a:pt x="2051311" y="331710"/>
                      <a:pt x="2119773" y="363361"/>
                    </a:cubicBezTo>
                    <a:cubicBezTo>
                      <a:pt x="2167950" y="384885"/>
                      <a:pt x="2199645" y="401344"/>
                      <a:pt x="2237679" y="426665"/>
                    </a:cubicBezTo>
                    <a:cubicBezTo>
                      <a:pt x="2275713" y="451986"/>
                      <a:pt x="2317551" y="481106"/>
                      <a:pt x="2347978" y="515290"/>
                    </a:cubicBezTo>
                    <a:cubicBezTo>
                      <a:pt x="2377138" y="548208"/>
                      <a:pt x="2415172" y="584924"/>
                      <a:pt x="2417708" y="626704"/>
                    </a:cubicBezTo>
                    <a:cubicBezTo>
                      <a:pt x="2421511" y="674814"/>
                      <a:pt x="2383477" y="753311"/>
                      <a:pt x="2346710" y="786229"/>
                    </a:cubicBezTo>
                    <a:cubicBezTo>
                      <a:pt x="2315015" y="814082"/>
                      <a:pt x="2265571" y="807752"/>
                      <a:pt x="2225001" y="824211"/>
                    </a:cubicBezTo>
                    <a:cubicBezTo>
                      <a:pt x="2179360" y="843202"/>
                      <a:pt x="2142594" y="871055"/>
                      <a:pt x="2088078" y="896377"/>
                    </a:cubicBezTo>
                    <a:cubicBezTo>
                      <a:pt x="2012009" y="930560"/>
                      <a:pt x="1890300" y="982469"/>
                      <a:pt x="1810428" y="1005259"/>
                    </a:cubicBezTo>
                    <a:cubicBezTo>
                      <a:pt x="1753377" y="1021718"/>
                      <a:pt x="1695058" y="1017919"/>
                      <a:pt x="1658291" y="1035644"/>
                    </a:cubicBezTo>
                    <a:cubicBezTo>
                      <a:pt x="1632935" y="1048305"/>
                      <a:pt x="1622793" y="1073626"/>
                      <a:pt x="1601240" y="1083755"/>
                    </a:cubicBezTo>
                    <a:cubicBezTo>
                      <a:pt x="1579687" y="1093883"/>
                      <a:pt x="1553064" y="1098948"/>
                      <a:pt x="1528975" y="1098948"/>
                    </a:cubicBezTo>
                    <a:cubicBezTo>
                      <a:pt x="1504887" y="1098948"/>
                      <a:pt x="1478263" y="1093883"/>
                      <a:pt x="1456710" y="1079957"/>
                    </a:cubicBezTo>
                    <a:cubicBezTo>
                      <a:pt x="1430086" y="1063498"/>
                      <a:pt x="1398391" y="1024250"/>
                      <a:pt x="1385713" y="995130"/>
                    </a:cubicBezTo>
                    <a:cubicBezTo>
                      <a:pt x="1375571" y="971075"/>
                      <a:pt x="1375571" y="945753"/>
                      <a:pt x="1379374" y="921698"/>
                    </a:cubicBezTo>
                    <a:cubicBezTo>
                      <a:pt x="1383177" y="897643"/>
                      <a:pt x="1390784" y="874853"/>
                      <a:pt x="1407266" y="853330"/>
                    </a:cubicBezTo>
                    <a:cubicBezTo>
                      <a:pt x="1430086" y="822945"/>
                      <a:pt x="1479531" y="788761"/>
                      <a:pt x="1520101" y="765971"/>
                    </a:cubicBezTo>
                    <a:cubicBezTo>
                      <a:pt x="1559403" y="743182"/>
                      <a:pt x="1603776" y="727989"/>
                      <a:pt x="1646881" y="714063"/>
                    </a:cubicBezTo>
                    <a:cubicBezTo>
                      <a:pt x="1689986" y="700136"/>
                      <a:pt x="1722950" y="695072"/>
                      <a:pt x="1778733" y="684943"/>
                    </a:cubicBezTo>
                    <a:cubicBezTo>
                      <a:pt x="1873818" y="668484"/>
                      <a:pt x="2050044" y="646961"/>
                      <a:pt x="2169217" y="638099"/>
                    </a:cubicBezTo>
                    <a:cubicBezTo>
                      <a:pt x="2268106" y="630502"/>
                      <a:pt x="2430386" y="605181"/>
                      <a:pt x="2441796" y="631768"/>
                    </a:cubicBezTo>
                    <a:cubicBezTo>
                      <a:pt x="2450670" y="650759"/>
                      <a:pt x="2342907" y="744448"/>
                      <a:pt x="2332764" y="738118"/>
                    </a:cubicBezTo>
                    <a:cubicBezTo>
                      <a:pt x="2323890" y="731788"/>
                      <a:pt x="2356853" y="607713"/>
                      <a:pt x="2378405" y="605181"/>
                    </a:cubicBezTo>
                    <a:cubicBezTo>
                      <a:pt x="2403762" y="602649"/>
                      <a:pt x="2432921" y="752045"/>
                      <a:pt x="2477294" y="777366"/>
                    </a:cubicBezTo>
                    <a:cubicBezTo>
                      <a:pt x="2514061" y="797623"/>
                      <a:pt x="2607879" y="758375"/>
                      <a:pt x="2614218" y="772302"/>
                    </a:cubicBezTo>
                    <a:cubicBezTo>
                      <a:pt x="2620557" y="786229"/>
                      <a:pt x="2549559" y="843202"/>
                      <a:pt x="2517864" y="860927"/>
                    </a:cubicBezTo>
                    <a:cubicBezTo>
                      <a:pt x="2493776" y="873587"/>
                      <a:pt x="2468420" y="878652"/>
                      <a:pt x="2444331" y="878652"/>
                    </a:cubicBezTo>
                    <a:cubicBezTo>
                      <a:pt x="2420243" y="878652"/>
                      <a:pt x="2394887" y="873587"/>
                      <a:pt x="2372067" y="859661"/>
                    </a:cubicBezTo>
                    <a:cubicBezTo>
                      <a:pt x="2345443" y="843202"/>
                      <a:pt x="2312480" y="806486"/>
                      <a:pt x="2299802" y="777366"/>
                    </a:cubicBezTo>
                    <a:cubicBezTo>
                      <a:pt x="2289659" y="753311"/>
                      <a:pt x="2288391" y="726723"/>
                      <a:pt x="2290927" y="702668"/>
                    </a:cubicBezTo>
                    <a:cubicBezTo>
                      <a:pt x="2293463" y="678613"/>
                      <a:pt x="2295998" y="649493"/>
                      <a:pt x="2317551" y="633034"/>
                    </a:cubicBezTo>
                    <a:cubicBezTo>
                      <a:pt x="2354317" y="603915"/>
                      <a:pt x="2539417" y="611511"/>
                      <a:pt x="2539417" y="606447"/>
                    </a:cubicBezTo>
                    <a:cubicBezTo>
                      <a:pt x="2539417" y="602649"/>
                      <a:pt x="2415172" y="578593"/>
                      <a:pt x="2398690" y="600116"/>
                    </a:cubicBezTo>
                    <a:cubicBezTo>
                      <a:pt x="2380941" y="624172"/>
                      <a:pt x="2420243" y="735586"/>
                      <a:pt x="2455742" y="755843"/>
                    </a:cubicBezTo>
                    <a:cubicBezTo>
                      <a:pt x="2487437" y="773568"/>
                      <a:pt x="2591397" y="729256"/>
                      <a:pt x="2591397" y="731788"/>
                    </a:cubicBezTo>
                    <a:cubicBezTo>
                      <a:pt x="2591397" y="734320"/>
                      <a:pt x="2479830" y="782430"/>
                      <a:pt x="2432921" y="777366"/>
                    </a:cubicBezTo>
                    <a:cubicBezTo>
                      <a:pt x="2391084" y="772302"/>
                      <a:pt x="2354317" y="743182"/>
                      <a:pt x="2318819" y="714063"/>
                    </a:cubicBezTo>
                    <a:cubicBezTo>
                      <a:pt x="2278249" y="679879"/>
                      <a:pt x="2231340" y="615309"/>
                      <a:pt x="2207252" y="576061"/>
                    </a:cubicBezTo>
                    <a:cubicBezTo>
                      <a:pt x="2192038" y="550740"/>
                      <a:pt x="2181896" y="531749"/>
                      <a:pt x="2178092" y="507693"/>
                    </a:cubicBezTo>
                    <a:cubicBezTo>
                      <a:pt x="2174289" y="483638"/>
                      <a:pt x="2176824" y="455785"/>
                      <a:pt x="2184431" y="432995"/>
                    </a:cubicBezTo>
                    <a:cubicBezTo>
                      <a:pt x="2192038" y="410206"/>
                      <a:pt x="2203448" y="387417"/>
                      <a:pt x="2223733" y="370958"/>
                    </a:cubicBezTo>
                    <a:cubicBezTo>
                      <a:pt x="2247821" y="350701"/>
                      <a:pt x="2294730" y="330444"/>
                      <a:pt x="2326425" y="326645"/>
                    </a:cubicBezTo>
                    <a:cubicBezTo>
                      <a:pt x="2351782" y="324113"/>
                      <a:pt x="2377138" y="331710"/>
                      <a:pt x="2398690" y="341838"/>
                    </a:cubicBezTo>
                    <a:cubicBezTo>
                      <a:pt x="2420243" y="351967"/>
                      <a:pt x="2457009" y="369692"/>
                      <a:pt x="2457009" y="389949"/>
                    </a:cubicBezTo>
                    <a:cubicBezTo>
                      <a:pt x="2455742" y="431729"/>
                      <a:pt x="2249089" y="587456"/>
                      <a:pt x="2208519" y="576061"/>
                    </a:cubicBezTo>
                    <a:cubicBezTo>
                      <a:pt x="2188235" y="570997"/>
                      <a:pt x="2183163" y="530483"/>
                      <a:pt x="2179360" y="506427"/>
                    </a:cubicBezTo>
                    <a:cubicBezTo>
                      <a:pt x="2175556" y="482372"/>
                      <a:pt x="2178092" y="455785"/>
                      <a:pt x="2185699" y="432995"/>
                    </a:cubicBezTo>
                    <a:cubicBezTo>
                      <a:pt x="2193306" y="410206"/>
                      <a:pt x="2207252" y="386151"/>
                      <a:pt x="2225001" y="369692"/>
                    </a:cubicBezTo>
                    <a:cubicBezTo>
                      <a:pt x="2242750" y="353233"/>
                      <a:pt x="2264303" y="338040"/>
                      <a:pt x="2289659" y="331710"/>
                    </a:cubicBezTo>
                    <a:cubicBezTo>
                      <a:pt x="2320086" y="324113"/>
                      <a:pt x="2370799" y="329178"/>
                      <a:pt x="2399958" y="340572"/>
                    </a:cubicBezTo>
                    <a:cubicBezTo>
                      <a:pt x="2424046" y="350701"/>
                      <a:pt x="2434189" y="372224"/>
                      <a:pt x="2458277" y="388683"/>
                    </a:cubicBezTo>
                    <a:cubicBezTo>
                      <a:pt x="2488705" y="410206"/>
                      <a:pt x="2568576" y="455785"/>
                      <a:pt x="2571112" y="451986"/>
                    </a:cubicBezTo>
                    <a:cubicBezTo>
                      <a:pt x="2572380" y="450720"/>
                      <a:pt x="2553363" y="431729"/>
                      <a:pt x="2552095" y="431729"/>
                    </a:cubicBezTo>
                    <a:cubicBezTo>
                      <a:pt x="2550827" y="432995"/>
                      <a:pt x="2586326" y="470977"/>
                      <a:pt x="2593933" y="493767"/>
                    </a:cubicBezTo>
                    <a:cubicBezTo>
                      <a:pt x="2601539" y="516556"/>
                      <a:pt x="2605343" y="543143"/>
                      <a:pt x="2601539" y="567199"/>
                    </a:cubicBezTo>
                    <a:cubicBezTo>
                      <a:pt x="2597736" y="591254"/>
                      <a:pt x="2587594" y="616575"/>
                      <a:pt x="2573648" y="636832"/>
                    </a:cubicBezTo>
                    <a:cubicBezTo>
                      <a:pt x="2559702" y="655824"/>
                      <a:pt x="2538149" y="673548"/>
                      <a:pt x="2516596" y="684943"/>
                    </a:cubicBezTo>
                    <a:cubicBezTo>
                      <a:pt x="2495044" y="696338"/>
                      <a:pt x="2467152" y="702668"/>
                      <a:pt x="2443064" y="702668"/>
                    </a:cubicBezTo>
                    <a:cubicBezTo>
                      <a:pt x="2418975" y="702668"/>
                      <a:pt x="2398690" y="698870"/>
                      <a:pt x="2370799" y="682411"/>
                    </a:cubicBezTo>
                    <a:cubicBezTo>
                      <a:pt x="2318819" y="652025"/>
                      <a:pt x="2226269" y="553272"/>
                      <a:pt x="2176824" y="491235"/>
                    </a:cubicBezTo>
                    <a:cubicBezTo>
                      <a:pt x="2138790" y="443124"/>
                      <a:pt x="2109631" y="398811"/>
                      <a:pt x="2089346" y="351967"/>
                    </a:cubicBezTo>
                    <a:cubicBezTo>
                      <a:pt x="2071596" y="308921"/>
                      <a:pt x="2060186" y="263342"/>
                      <a:pt x="2058918" y="221562"/>
                    </a:cubicBezTo>
                    <a:cubicBezTo>
                      <a:pt x="2057650" y="183580"/>
                      <a:pt x="2060186" y="143065"/>
                      <a:pt x="2076668" y="112680"/>
                    </a:cubicBezTo>
                    <a:cubicBezTo>
                      <a:pt x="2093149" y="82294"/>
                      <a:pt x="2127380" y="51908"/>
                      <a:pt x="2160343" y="39248"/>
                    </a:cubicBezTo>
                    <a:cubicBezTo>
                      <a:pt x="2192038" y="26587"/>
                      <a:pt x="2240214" y="30385"/>
                      <a:pt x="2270642" y="39248"/>
                    </a:cubicBezTo>
                    <a:cubicBezTo>
                      <a:pt x="2295998" y="46844"/>
                      <a:pt x="2316283" y="62037"/>
                      <a:pt x="2332764" y="82294"/>
                    </a:cubicBezTo>
                    <a:cubicBezTo>
                      <a:pt x="2353049" y="107615"/>
                      <a:pt x="2351782" y="150662"/>
                      <a:pt x="2372067" y="186112"/>
                    </a:cubicBezTo>
                    <a:cubicBezTo>
                      <a:pt x="2398690" y="231690"/>
                      <a:pt x="2468420" y="284865"/>
                      <a:pt x="2491240" y="325379"/>
                    </a:cubicBezTo>
                    <a:cubicBezTo>
                      <a:pt x="2505186" y="351967"/>
                      <a:pt x="2514061" y="369692"/>
                      <a:pt x="2514061" y="396279"/>
                    </a:cubicBezTo>
                    <a:cubicBezTo>
                      <a:pt x="2514061" y="427931"/>
                      <a:pt x="2500115" y="476042"/>
                      <a:pt x="2482366" y="502629"/>
                    </a:cubicBezTo>
                    <a:cubicBezTo>
                      <a:pt x="2467152" y="524152"/>
                      <a:pt x="2445599" y="539345"/>
                      <a:pt x="2424046" y="549474"/>
                    </a:cubicBezTo>
                    <a:cubicBezTo>
                      <a:pt x="2402494" y="559602"/>
                      <a:pt x="2377138" y="565933"/>
                      <a:pt x="2350514" y="563400"/>
                    </a:cubicBezTo>
                    <a:cubicBezTo>
                      <a:pt x="2318819" y="559602"/>
                      <a:pt x="2283320" y="543143"/>
                      <a:pt x="2249089" y="519088"/>
                    </a:cubicBezTo>
                    <a:cubicBezTo>
                      <a:pt x="2203448" y="487436"/>
                      <a:pt x="2148932" y="427931"/>
                      <a:pt x="2110898" y="376022"/>
                    </a:cubicBezTo>
                    <a:cubicBezTo>
                      <a:pt x="2074132" y="326645"/>
                      <a:pt x="2037365" y="262076"/>
                      <a:pt x="2022152" y="217763"/>
                    </a:cubicBezTo>
                    <a:cubicBezTo>
                      <a:pt x="2012009" y="189910"/>
                      <a:pt x="2006938" y="169653"/>
                      <a:pt x="2010742" y="144331"/>
                    </a:cubicBezTo>
                    <a:cubicBezTo>
                      <a:pt x="2015813" y="112680"/>
                      <a:pt x="2033562" y="68367"/>
                      <a:pt x="2058918" y="44312"/>
                    </a:cubicBezTo>
                    <a:cubicBezTo>
                      <a:pt x="2084274" y="20257"/>
                      <a:pt x="2128648" y="5064"/>
                      <a:pt x="2160343" y="2532"/>
                    </a:cubicBezTo>
                    <a:cubicBezTo>
                      <a:pt x="2185699" y="0"/>
                      <a:pt x="2211055" y="7596"/>
                      <a:pt x="2232608" y="17725"/>
                    </a:cubicBezTo>
                    <a:cubicBezTo>
                      <a:pt x="2254161" y="27853"/>
                      <a:pt x="2278249" y="40514"/>
                      <a:pt x="2289659" y="64569"/>
                    </a:cubicBezTo>
                    <a:cubicBezTo>
                      <a:pt x="2307408" y="101285"/>
                      <a:pt x="2287123" y="238021"/>
                      <a:pt x="2289659" y="238021"/>
                    </a:cubicBezTo>
                    <a:cubicBezTo>
                      <a:pt x="2292195" y="238021"/>
                      <a:pt x="2289659" y="97487"/>
                      <a:pt x="2302337" y="94955"/>
                    </a:cubicBezTo>
                    <a:cubicBezTo>
                      <a:pt x="2313747" y="92423"/>
                      <a:pt x="2328961" y="173451"/>
                      <a:pt x="2360656" y="219030"/>
                    </a:cubicBezTo>
                    <a:cubicBezTo>
                      <a:pt x="2408833" y="288663"/>
                      <a:pt x="2548292" y="386151"/>
                      <a:pt x="2588861" y="455785"/>
                    </a:cubicBezTo>
                    <a:cubicBezTo>
                      <a:pt x="2614217" y="498831"/>
                      <a:pt x="2623092" y="536813"/>
                      <a:pt x="2624360" y="574795"/>
                    </a:cubicBezTo>
                    <a:cubicBezTo>
                      <a:pt x="2625628" y="608979"/>
                      <a:pt x="2615485" y="648227"/>
                      <a:pt x="2604075" y="672282"/>
                    </a:cubicBezTo>
                    <a:cubicBezTo>
                      <a:pt x="2595200" y="688741"/>
                      <a:pt x="2586326" y="698870"/>
                      <a:pt x="2571112" y="710264"/>
                    </a:cubicBezTo>
                    <a:cubicBezTo>
                      <a:pt x="2549559" y="725457"/>
                      <a:pt x="2505186" y="744448"/>
                      <a:pt x="2478562" y="748246"/>
                    </a:cubicBezTo>
                    <a:cubicBezTo>
                      <a:pt x="2459545" y="750779"/>
                      <a:pt x="2444331" y="745714"/>
                      <a:pt x="2429118" y="741916"/>
                    </a:cubicBezTo>
                    <a:cubicBezTo>
                      <a:pt x="2412636" y="738118"/>
                      <a:pt x="2398690" y="733054"/>
                      <a:pt x="2383477" y="721659"/>
                    </a:cubicBezTo>
                    <a:cubicBezTo>
                      <a:pt x="2361924" y="705200"/>
                      <a:pt x="2332764" y="672282"/>
                      <a:pt x="2322622" y="643163"/>
                    </a:cubicBezTo>
                    <a:cubicBezTo>
                      <a:pt x="2312480" y="612777"/>
                      <a:pt x="2316283" y="569731"/>
                      <a:pt x="2322622" y="543143"/>
                    </a:cubicBezTo>
                    <a:cubicBezTo>
                      <a:pt x="2327693" y="524152"/>
                      <a:pt x="2332764" y="512758"/>
                      <a:pt x="2345443" y="498831"/>
                    </a:cubicBezTo>
                    <a:cubicBezTo>
                      <a:pt x="2363192" y="478574"/>
                      <a:pt x="2397423" y="451986"/>
                      <a:pt x="2427850" y="443124"/>
                    </a:cubicBezTo>
                    <a:cubicBezTo>
                      <a:pt x="2458277" y="434261"/>
                      <a:pt x="2501383" y="440592"/>
                      <a:pt x="2526739" y="448188"/>
                    </a:cubicBezTo>
                    <a:cubicBezTo>
                      <a:pt x="2544488" y="453252"/>
                      <a:pt x="2555899" y="460849"/>
                      <a:pt x="2569844" y="473509"/>
                    </a:cubicBezTo>
                    <a:cubicBezTo>
                      <a:pt x="2588861" y="492500"/>
                      <a:pt x="2615485" y="527950"/>
                      <a:pt x="2621824" y="558336"/>
                    </a:cubicBezTo>
                    <a:cubicBezTo>
                      <a:pt x="2628163" y="588722"/>
                      <a:pt x="2624360" y="629236"/>
                      <a:pt x="2611682" y="657090"/>
                    </a:cubicBezTo>
                    <a:cubicBezTo>
                      <a:pt x="2599004" y="686209"/>
                      <a:pt x="2571112" y="714063"/>
                      <a:pt x="2543220" y="729255"/>
                    </a:cubicBezTo>
                    <a:cubicBezTo>
                      <a:pt x="2515329" y="744448"/>
                      <a:pt x="2476027" y="750779"/>
                      <a:pt x="2445599" y="745714"/>
                    </a:cubicBezTo>
                    <a:cubicBezTo>
                      <a:pt x="2415172" y="740650"/>
                      <a:pt x="2380941" y="724191"/>
                      <a:pt x="2358120" y="700136"/>
                    </a:cubicBezTo>
                    <a:cubicBezTo>
                      <a:pt x="2332764" y="673548"/>
                      <a:pt x="2334032" y="625438"/>
                      <a:pt x="2304873" y="584924"/>
                    </a:cubicBezTo>
                    <a:cubicBezTo>
                      <a:pt x="2261767" y="524152"/>
                      <a:pt x="2147665" y="450720"/>
                      <a:pt x="2103292" y="389949"/>
                    </a:cubicBezTo>
                    <a:cubicBezTo>
                      <a:pt x="2072864" y="348169"/>
                      <a:pt x="2057650" y="315251"/>
                      <a:pt x="2046240" y="269672"/>
                    </a:cubicBezTo>
                    <a:cubicBezTo>
                      <a:pt x="2032294" y="213965"/>
                      <a:pt x="2041169" y="77230"/>
                      <a:pt x="2039901" y="77230"/>
                    </a:cubicBezTo>
                    <a:cubicBezTo>
                      <a:pt x="2038633" y="77230"/>
                      <a:pt x="2047508" y="248149"/>
                      <a:pt x="2041169" y="249415"/>
                    </a:cubicBezTo>
                    <a:cubicBezTo>
                      <a:pt x="2036098" y="250681"/>
                      <a:pt x="2008206" y="178515"/>
                      <a:pt x="2010742" y="144331"/>
                    </a:cubicBezTo>
                    <a:cubicBezTo>
                      <a:pt x="2013277" y="110148"/>
                      <a:pt x="2033562" y="68367"/>
                      <a:pt x="2058918" y="44312"/>
                    </a:cubicBezTo>
                    <a:cubicBezTo>
                      <a:pt x="2084274" y="20257"/>
                      <a:pt x="2128648" y="5064"/>
                      <a:pt x="2160343" y="2532"/>
                    </a:cubicBezTo>
                    <a:cubicBezTo>
                      <a:pt x="2185699" y="0"/>
                      <a:pt x="2211055" y="7596"/>
                      <a:pt x="2232608" y="17725"/>
                    </a:cubicBezTo>
                    <a:cubicBezTo>
                      <a:pt x="2254161" y="27853"/>
                      <a:pt x="2269374" y="41780"/>
                      <a:pt x="2289659" y="64569"/>
                    </a:cubicBezTo>
                    <a:cubicBezTo>
                      <a:pt x="2322622" y="101285"/>
                      <a:pt x="2360656" y="187378"/>
                      <a:pt x="2397423" y="232956"/>
                    </a:cubicBezTo>
                    <a:cubicBezTo>
                      <a:pt x="2427850" y="270938"/>
                      <a:pt x="2472223" y="293728"/>
                      <a:pt x="2491240" y="325379"/>
                    </a:cubicBezTo>
                    <a:cubicBezTo>
                      <a:pt x="2505186" y="349435"/>
                      <a:pt x="2514061" y="369692"/>
                      <a:pt x="2514061" y="396279"/>
                    </a:cubicBezTo>
                    <a:cubicBezTo>
                      <a:pt x="2514061" y="427931"/>
                      <a:pt x="2500115" y="476042"/>
                      <a:pt x="2482366" y="502629"/>
                    </a:cubicBezTo>
                    <a:cubicBezTo>
                      <a:pt x="2467152" y="524152"/>
                      <a:pt x="2448135" y="539345"/>
                      <a:pt x="2424046" y="549474"/>
                    </a:cubicBezTo>
                    <a:cubicBezTo>
                      <a:pt x="2394887" y="560868"/>
                      <a:pt x="2344175" y="564666"/>
                      <a:pt x="2313747" y="557070"/>
                    </a:cubicBezTo>
                    <a:cubicBezTo>
                      <a:pt x="2288391" y="550740"/>
                      <a:pt x="2271910" y="540611"/>
                      <a:pt x="2249089" y="519088"/>
                    </a:cubicBezTo>
                    <a:cubicBezTo>
                      <a:pt x="2207252" y="481106"/>
                      <a:pt x="2138790" y="388683"/>
                      <a:pt x="2107095" y="326645"/>
                    </a:cubicBezTo>
                    <a:cubicBezTo>
                      <a:pt x="2081739" y="278535"/>
                      <a:pt x="2060186" y="225360"/>
                      <a:pt x="2058918" y="186112"/>
                    </a:cubicBezTo>
                    <a:cubicBezTo>
                      <a:pt x="2057650" y="158258"/>
                      <a:pt x="2065257" y="134203"/>
                      <a:pt x="2076668" y="112680"/>
                    </a:cubicBezTo>
                    <a:cubicBezTo>
                      <a:pt x="2088078" y="91157"/>
                      <a:pt x="2103292" y="70899"/>
                      <a:pt x="2126112" y="56973"/>
                    </a:cubicBezTo>
                    <a:cubicBezTo>
                      <a:pt x="2152736" y="40514"/>
                      <a:pt x="2199645" y="26587"/>
                      <a:pt x="2233876" y="30385"/>
                    </a:cubicBezTo>
                    <a:cubicBezTo>
                      <a:pt x="2268106" y="34183"/>
                      <a:pt x="2309944" y="55707"/>
                      <a:pt x="2332764" y="82294"/>
                    </a:cubicBezTo>
                    <a:cubicBezTo>
                      <a:pt x="2355585" y="107615"/>
                      <a:pt x="2378405" y="164589"/>
                      <a:pt x="2372067" y="186112"/>
                    </a:cubicBezTo>
                    <a:cubicBezTo>
                      <a:pt x="2368263" y="198772"/>
                      <a:pt x="2341639" y="197506"/>
                      <a:pt x="2340371" y="208901"/>
                    </a:cubicBezTo>
                    <a:cubicBezTo>
                      <a:pt x="2337836" y="230424"/>
                      <a:pt x="2394887" y="279801"/>
                      <a:pt x="2429118" y="317783"/>
                    </a:cubicBezTo>
                    <a:cubicBezTo>
                      <a:pt x="2470955" y="363361"/>
                      <a:pt x="2549559" y="417802"/>
                      <a:pt x="2576183" y="459583"/>
                    </a:cubicBezTo>
                    <a:cubicBezTo>
                      <a:pt x="2592665" y="484904"/>
                      <a:pt x="2599004" y="506427"/>
                      <a:pt x="2601539" y="530483"/>
                    </a:cubicBezTo>
                    <a:cubicBezTo>
                      <a:pt x="2604075" y="554538"/>
                      <a:pt x="2600272" y="581125"/>
                      <a:pt x="2591397" y="603915"/>
                    </a:cubicBezTo>
                    <a:cubicBezTo>
                      <a:pt x="2582522" y="626704"/>
                      <a:pt x="2568576" y="649493"/>
                      <a:pt x="2548292" y="664686"/>
                    </a:cubicBezTo>
                    <a:cubicBezTo>
                      <a:pt x="2522935" y="683677"/>
                      <a:pt x="2474759" y="701402"/>
                      <a:pt x="2443064" y="702668"/>
                    </a:cubicBezTo>
                    <a:cubicBezTo>
                      <a:pt x="2416440" y="703934"/>
                      <a:pt x="2398690" y="695072"/>
                      <a:pt x="2370799" y="682411"/>
                    </a:cubicBezTo>
                    <a:cubicBezTo>
                      <a:pt x="2326425" y="662154"/>
                      <a:pt x="2238947" y="612777"/>
                      <a:pt x="2208519" y="576061"/>
                    </a:cubicBezTo>
                    <a:cubicBezTo>
                      <a:pt x="2189502" y="553272"/>
                      <a:pt x="2181896" y="533015"/>
                      <a:pt x="2179360" y="506427"/>
                    </a:cubicBezTo>
                    <a:cubicBezTo>
                      <a:pt x="2176824" y="474776"/>
                      <a:pt x="2185699" y="426665"/>
                      <a:pt x="2200913" y="398811"/>
                    </a:cubicBezTo>
                    <a:cubicBezTo>
                      <a:pt x="2213591" y="376022"/>
                      <a:pt x="2233876" y="359563"/>
                      <a:pt x="2255428" y="346903"/>
                    </a:cubicBezTo>
                    <a:cubicBezTo>
                      <a:pt x="2276981" y="335508"/>
                      <a:pt x="2303605" y="327912"/>
                      <a:pt x="2327693" y="326645"/>
                    </a:cubicBezTo>
                    <a:cubicBezTo>
                      <a:pt x="2351782" y="325379"/>
                      <a:pt x="2378405" y="330444"/>
                      <a:pt x="2399958" y="340572"/>
                    </a:cubicBezTo>
                    <a:cubicBezTo>
                      <a:pt x="2421511" y="350701"/>
                      <a:pt x="2458277" y="368426"/>
                      <a:pt x="2458277" y="388683"/>
                    </a:cubicBezTo>
                    <a:cubicBezTo>
                      <a:pt x="2457009" y="431729"/>
                      <a:pt x="2247821" y="587456"/>
                      <a:pt x="2207252" y="576061"/>
                    </a:cubicBezTo>
                    <a:cubicBezTo>
                      <a:pt x="2186967" y="570997"/>
                      <a:pt x="2180628" y="533015"/>
                      <a:pt x="2178092" y="507693"/>
                    </a:cubicBezTo>
                    <a:cubicBezTo>
                      <a:pt x="2174289" y="476042"/>
                      <a:pt x="2181896" y="429197"/>
                      <a:pt x="2199645" y="400077"/>
                    </a:cubicBezTo>
                    <a:cubicBezTo>
                      <a:pt x="2217394" y="370958"/>
                      <a:pt x="2257964" y="343104"/>
                      <a:pt x="2288391" y="332976"/>
                    </a:cubicBezTo>
                    <a:cubicBezTo>
                      <a:pt x="2312480" y="324113"/>
                      <a:pt x="2337836" y="324113"/>
                      <a:pt x="2363192" y="330444"/>
                    </a:cubicBezTo>
                    <a:cubicBezTo>
                      <a:pt x="2393619" y="338040"/>
                      <a:pt x="2436725" y="362095"/>
                      <a:pt x="2457009" y="388683"/>
                    </a:cubicBezTo>
                    <a:cubicBezTo>
                      <a:pt x="2477294" y="415270"/>
                      <a:pt x="2498847" y="465913"/>
                      <a:pt x="2486169" y="489968"/>
                    </a:cubicBezTo>
                    <a:cubicBezTo>
                      <a:pt x="2472223" y="516556"/>
                      <a:pt x="2364460" y="531749"/>
                      <a:pt x="2364460" y="531749"/>
                    </a:cubicBezTo>
                    <a:cubicBezTo>
                      <a:pt x="2364460" y="531749"/>
                      <a:pt x="2492508" y="460849"/>
                      <a:pt x="2541952" y="468445"/>
                    </a:cubicBezTo>
                    <a:cubicBezTo>
                      <a:pt x="2582522" y="474776"/>
                      <a:pt x="2618021" y="514024"/>
                      <a:pt x="2642109" y="546942"/>
                    </a:cubicBezTo>
                    <a:cubicBezTo>
                      <a:pt x="2666198" y="581125"/>
                      <a:pt x="2690286" y="630502"/>
                      <a:pt x="2687750" y="669750"/>
                    </a:cubicBezTo>
                    <a:cubicBezTo>
                      <a:pt x="2685215" y="708998"/>
                      <a:pt x="2656055" y="754577"/>
                      <a:pt x="2625628" y="783696"/>
                    </a:cubicBezTo>
                    <a:cubicBezTo>
                      <a:pt x="2595200" y="814082"/>
                      <a:pt x="2547024" y="838137"/>
                      <a:pt x="2502651" y="848266"/>
                    </a:cubicBezTo>
                    <a:cubicBezTo>
                      <a:pt x="2457009" y="858395"/>
                      <a:pt x="2354317" y="847000"/>
                      <a:pt x="2354317" y="841936"/>
                    </a:cubicBezTo>
                    <a:cubicBezTo>
                      <a:pt x="2354317" y="835605"/>
                      <a:pt x="2567309" y="797623"/>
                      <a:pt x="2573648" y="811550"/>
                    </a:cubicBezTo>
                    <a:cubicBezTo>
                      <a:pt x="2577451" y="820412"/>
                      <a:pt x="2539417" y="849532"/>
                      <a:pt x="2517864" y="860927"/>
                    </a:cubicBezTo>
                    <a:cubicBezTo>
                      <a:pt x="2496312" y="872321"/>
                      <a:pt x="2468420" y="878652"/>
                      <a:pt x="2444331" y="878652"/>
                    </a:cubicBezTo>
                    <a:cubicBezTo>
                      <a:pt x="2420243" y="878652"/>
                      <a:pt x="2394887" y="873587"/>
                      <a:pt x="2372067" y="859661"/>
                    </a:cubicBezTo>
                    <a:cubicBezTo>
                      <a:pt x="2345443" y="843202"/>
                      <a:pt x="2312480" y="806486"/>
                      <a:pt x="2299802" y="777366"/>
                    </a:cubicBezTo>
                    <a:cubicBezTo>
                      <a:pt x="2289659" y="753311"/>
                      <a:pt x="2288391" y="726723"/>
                      <a:pt x="2290927" y="702668"/>
                    </a:cubicBezTo>
                    <a:cubicBezTo>
                      <a:pt x="2293463" y="678613"/>
                      <a:pt x="2301069" y="657090"/>
                      <a:pt x="2317551" y="633034"/>
                    </a:cubicBezTo>
                    <a:cubicBezTo>
                      <a:pt x="2341639" y="597584"/>
                      <a:pt x="2391084" y="535547"/>
                      <a:pt x="2439260" y="519088"/>
                    </a:cubicBezTo>
                    <a:cubicBezTo>
                      <a:pt x="2487437" y="502629"/>
                      <a:pt x="2574916" y="497565"/>
                      <a:pt x="2609146" y="533015"/>
                    </a:cubicBezTo>
                    <a:cubicBezTo>
                      <a:pt x="2654787" y="578593"/>
                      <a:pt x="2658591" y="764705"/>
                      <a:pt x="2628163" y="830541"/>
                    </a:cubicBezTo>
                    <a:cubicBezTo>
                      <a:pt x="2606611" y="876120"/>
                      <a:pt x="2554631" y="898909"/>
                      <a:pt x="2510257" y="917900"/>
                    </a:cubicBezTo>
                    <a:cubicBezTo>
                      <a:pt x="2465884" y="936891"/>
                      <a:pt x="2425314" y="935625"/>
                      <a:pt x="2364460" y="941955"/>
                    </a:cubicBezTo>
                    <a:cubicBezTo>
                      <a:pt x="2261767" y="953350"/>
                      <a:pt x="2055115" y="952084"/>
                      <a:pt x="1948619" y="964744"/>
                    </a:cubicBezTo>
                    <a:cubicBezTo>
                      <a:pt x="1880158" y="972341"/>
                      <a:pt x="1833249" y="981203"/>
                      <a:pt x="1782536" y="993864"/>
                    </a:cubicBezTo>
                    <a:cubicBezTo>
                      <a:pt x="1738163" y="1005259"/>
                      <a:pt x="1689986" y="1017919"/>
                      <a:pt x="1658291" y="1035644"/>
                    </a:cubicBezTo>
                    <a:cubicBezTo>
                      <a:pt x="1634203" y="1049571"/>
                      <a:pt x="1618989" y="1073626"/>
                      <a:pt x="1601240" y="1083755"/>
                    </a:cubicBezTo>
                    <a:cubicBezTo>
                      <a:pt x="1588562" y="1090085"/>
                      <a:pt x="1579687" y="1092617"/>
                      <a:pt x="1565741" y="1095150"/>
                    </a:cubicBezTo>
                    <a:cubicBezTo>
                      <a:pt x="1545457" y="1097682"/>
                      <a:pt x="1515029" y="1100214"/>
                      <a:pt x="1492209" y="1093883"/>
                    </a:cubicBezTo>
                    <a:cubicBezTo>
                      <a:pt x="1469388" y="1087553"/>
                      <a:pt x="1445300" y="1073626"/>
                      <a:pt x="1427551" y="1057167"/>
                    </a:cubicBezTo>
                    <a:cubicBezTo>
                      <a:pt x="1409801" y="1040708"/>
                      <a:pt x="1393320" y="1017919"/>
                      <a:pt x="1385713" y="995130"/>
                    </a:cubicBezTo>
                    <a:cubicBezTo>
                      <a:pt x="1378106" y="972341"/>
                      <a:pt x="1375570" y="945753"/>
                      <a:pt x="1379374" y="921698"/>
                    </a:cubicBezTo>
                    <a:cubicBezTo>
                      <a:pt x="1383177" y="897643"/>
                      <a:pt x="1389516" y="876120"/>
                      <a:pt x="1407266" y="853330"/>
                    </a:cubicBezTo>
                    <a:cubicBezTo>
                      <a:pt x="1435157" y="819146"/>
                      <a:pt x="1504887" y="776100"/>
                      <a:pt x="1554331" y="754577"/>
                    </a:cubicBezTo>
                    <a:cubicBezTo>
                      <a:pt x="1596169" y="736852"/>
                      <a:pt x="1622793" y="741916"/>
                      <a:pt x="1678576" y="724191"/>
                    </a:cubicBezTo>
                    <a:cubicBezTo>
                      <a:pt x="1796482" y="687475"/>
                      <a:pt x="2202180" y="487436"/>
                      <a:pt x="2221197" y="512758"/>
                    </a:cubicBezTo>
                    <a:cubicBezTo>
                      <a:pt x="2230072" y="525418"/>
                      <a:pt x="2143861" y="578593"/>
                      <a:pt x="2132451" y="619107"/>
                    </a:cubicBezTo>
                    <a:cubicBezTo>
                      <a:pt x="2121041" y="658356"/>
                      <a:pt x="2161611" y="740650"/>
                      <a:pt x="2147665" y="748246"/>
                    </a:cubicBezTo>
                    <a:cubicBezTo>
                      <a:pt x="2133719" y="755843"/>
                      <a:pt x="2083007" y="692539"/>
                      <a:pt x="2046240" y="668484"/>
                    </a:cubicBezTo>
                    <a:cubicBezTo>
                      <a:pt x="2009474" y="644429"/>
                      <a:pt x="1968904" y="624172"/>
                      <a:pt x="1925799" y="606447"/>
                    </a:cubicBezTo>
                    <a:cubicBezTo>
                      <a:pt x="1877622" y="587456"/>
                      <a:pt x="1842123" y="572263"/>
                      <a:pt x="1769858" y="560868"/>
                    </a:cubicBezTo>
                    <a:cubicBezTo>
                      <a:pt x="1613918" y="538079"/>
                      <a:pt x="1142294" y="592520"/>
                      <a:pt x="1016781" y="550740"/>
                    </a:cubicBezTo>
                    <a:cubicBezTo>
                      <a:pt x="968605" y="534281"/>
                      <a:pt x="947052" y="515290"/>
                      <a:pt x="928035" y="486170"/>
                    </a:cubicBezTo>
                    <a:cubicBezTo>
                      <a:pt x="909018" y="457051"/>
                      <a:pt x="900143" y="412738"/>
                      <a:pt x="905214" y="378554"/>
                    </a:cubicBezTo>
                    <a:cubicBezTo>
                      <a:pt x="910286" y="344370"/>
                      <a:pt x="931838" y="306388"/>
                      <a:pt x="958462" y="283599"/>
                    </a:cubicBezTo>
                    <a:cubicBezTo>
                      <a:pt x="986354" y="259544"/>
                      <a:pt x="1020585" y="251947"/>
                      <a:pt x="1071297" y="243085"/>
                    </a:cubicBezTo>
                    <a:cubicBezTo>
                      <a:pt x="1162579" y="227892"/>
                      <a:pt x="1336269" y="235488"/>
                      <a:pt x="1471924" y="244351"/>
                    </a:cubicBezTo>
                    <a:cubicBezTo>
                      <a:pt x="1612650" y="254479"/>
                      <a:pt x="1799018" y="278535"/>
                      <a:pt x="1897907" y="302590"/>
                    </a:cubicBezTo>
                    <a:cubicBezTo>
                      <a:pt x="1952422" y="315251"/>
                      <a:pt x="1979047" y="327911"/>
                      <a:pt x="2020884" y="345636"/>
                    </a:cubicBezTo>
                    <a:cubicBezTo>
                      <a:pt x="2065257" y="364627"/>
                      <a:pt x="2150200" y="384885"/>
                      <a:pt x="2155271" y="414004"/>
                    </a:cubicBezTo>
                    <a:cubicBezTo>
                      <a:pt x="2160343" y="441858"/>
                      <a:pt x="2071596" y="474775"/>
                      <a:pt x="2058918" y="514024"/>
                    </a:cubicBezTo>
                    <a:cubicBezTo>
                      <a:pt x="2046240" y="550740"/>
                      <a:pt x="2096952" y="625438"/>
                      <a:pt x="2076668" y="640631"/>
                    </a:cubicBezTo>
                    <a:cubicBezTo>
                      <a:pt x="2048776" y="662154"/>
                      <a:pt x="1906781" y="560868"/>
                      <a:pt x="1837052" y="540611"/>
                    </a:cubicBezTo>
                    <a:cubicBezTo>
                      <a:pt x="1786340" y="525418"/>
                      <a:pt x="1755912" y="522886"/>
                      <a:pt x="1701397" y="516556"/>
                    </a:cubicBezTo>
                    <a:cubicBezTo>
                      <a:pt x="1622793" y="507693"/>
                      <a:pt x="1503619" y="500097"/>
                      <a:pt x="1408533" y="501363"/>
                    </a:cubicBezTo>
                    <a:cubicBezTo>
                      <a:pt x="1317251" y="502629"/>
                      <a:pt x="1236112" y="500097"/>
                      <a:pt x="1142294" y="522886"/>
                    </a:cubicBezTo>
                    <a:cubicBezTo>
                      <a:pt x="1028191" y="549474"/>
                      <a:pt x="879858" y="617841"/>
                      <a:pt x="774630" y="671016"/>
                    </a:cubicBezTo>
                    <a:cubicBezTo>
                      <a:pt x="688419" y="714063"/>
                      <a:pt x="607280" y="764705"/>
                      <a:pt x="548961" y="807752"/>
                    </a:cubicBezTo>
                    <a:cubicBezTo>
                      <a:pt x="508391" y="838137"/>
                      <a:pt x="488106" y="858395"/>
                      <a:pt x="451340" y="897643"/>
                    </a:cubicBezTo>
                    <a:cubicBezTo>
                      <a:pt x="391753" y="960946"/>
                      <a:pt x="281453" y="1114141"/>
                      <a:pt x="234545" y="1162251"/>
                    </a:cubicBezTo>
                    <a:cubicBezTo>
                      <a:pt x="214260" y="1182508"/>
                      <a:pt x="207921" y="1192637"/>
                      <a:pt x="187636" y="1201499"/>
                    </a:cubicBezTo>
                    <a:cubicBezTo>
                      <a:pt x="163547" y="1211628"/>
                      <a:pt x="124245" y="1219224"/>
                      <a:pt x="96354" y="1211628"/>
                    </a:cubicBezTo>
                    <a:cubicBezTo>
                      <a:pt x="68462" y="1204031"/>
                      <a:pt x="39302" y="1182508"/>
                      <a:pt x="22821" y="1158453"/>
                    </a:cubicBezTo>
                    <a:cubicBezTo>
                      <a:pt x="6339" y="1134398"/>
                      <a:pt x="0" y="1096416"/>
                      <a:pt x="1268" y="1069828"/>
                    </a:cubicBezTo>
                    <a:cubicBezTo>
                      <a:pt x="2536" y="1048305"/>
                      <a:pt x="24089" y="1011589"/>
                      <a:pt x="24089" y="1011589"/>
                    </a:cubicBezTo>
                  </a:path>
                </a:pathLst>
              </a:custGeom>
              <a:solidFill>
                <a:srgbClr val="FFFFFF"/>
              </a:solidFill>
              <a:ln cap="sq">
                <a:noFill/>
                <a:prstDash val="solid"/>
                <a:miter/>
              </a:ln>
            </p:spPr>
          </p:sp>
        </p:grpSp>
        <p:sp>
          <p:nvSpPr>
            <p:cNvPr name="Freeform 14" id="14"/>
            <p:cNvSpPr/>
            <p:nvPr/>
          </p:nvSpPr>
          <p:spPr>
            <a:xfrm flipH="false" flipV="false" rot="-489958">
              <a:off x="51079" y="188127"/>
              <a:ext cx="2513712" cy="898652"/>
            </a:xfrm>
            <a:custGeom>
              <a:avLst/>
              <a:gdLst/>
              <a:ahLst/>
              <a:cxnLst/>
              <a:rect r="r" b="b" t="t" l="l"/>
              <a:pathLst>
                <a:path h="898652" w="2513712">
                  <a:moveTo>
                    <a:pt x="0" y="0"/>
                  </a:moveTo>
                  <a:lnTo>
                    <a:pt x="2513712" y="0"/>
                  </a:lnTo>
                  <a:lnTo>
                    <a:pt x="2513712" y="898652"/>
                  </a:lnTo>
                  <a:lnTo>
                    <a:pt x="0" y="89865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sp>
        <p:nvSpPr>
          <p:cNvPr name="Freeform 15" id="15"/>
          <p:cNvSpPr/>
          <p:nvPr/>
        </p:nvSpPr>
        <p:spPr>
          <a:xfrm flipH="true" flipV="false" rot="818257">
            <a:off x="-1778465" y="8936135"/>
            <a:ext cx="5417675" cy="3398359"/>
          </a:xfrm>
          <a:custGeom>
            <a:avLst/>
            <a:gdLst/>
            <a:ahLst/>
            <a:cxnLst/>
            <a:rect r="r" b="b" t="t" l="l"/>
            <a:pathLst>
              <a:path h="3398359" w="5417675">
                <a:moveTo>
                  <a:pt x="5417674" y="0"/>
                </a:moveTo>
                <a:lnTo>
                  <a:pt x="0" y="0"/>
                </a:lnTo>
                <a:lnTo>
                  <a:pt x="0" y="3398360"/>
                </a:lnTo>
                <a:lnTo>
                  <a:pt x="5417674" y="3398360"/>
                </a:lnTo>
                <a:lnTo>
                  <a:pt x="5417674"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TextBox 16" id="16"/>
          <p:cNvSpPr txBox="true"/>
          <p:nvPr/>
        </p:nvSpPr>
        <p:spPr>
          <a:xfrm rot="26173">
            <a:off x="1304381" y="4466197"/>
            <a:ext cx="4559535" cy="2501265"/>
          </a:xfrm>
          <a:prstGeom prst="rect">
            <a:avLst/>
          </a:prstGeom>
        </p:spPr>
        <p:txBody>
          <a:bodyPr anchor="t" rtlCol="false" tIns="0" lIns="0" bIns="0" rIns="0">
            <a:spAutoFit/>
          </a:bodyPr>
          <a:lstStyle/>
          <a:p>
            <a:pPr algn="ctr">
              <a:lnSpc>
                <a:spcPts val="3359"/>
              </a:lnSpc>
              <a:spcBef>
                <a:spcPct val="0"/>
              </a:spcBef>
            </a:pPr>
            <a:r>
              <a:rPr lang="en-US" b="true" sz="2400">
                <a:solidFill>
                  <a:srgbClr val="1C1D15"/>
                </a:solidFill>
                <a:latin typeface="Open Sauce Semi-Bold"/>
                <a:ea typeface="Open Sauce Semi-Bold"/>
                <a:cs typeface="Open Sauce Semi-Bold"/>
                <a:sym typeface="Open Sauce Semi-Bold"/>
              </a:rPr>
              <a:t>Destek eğitim odası, İl/İlçe Özel Eğitim Hizmetleri Kurulunun önerisi doğrultusunda İl/İlçe Milli Eğitim Müdürlüğü tarafından açılır. </a:t>
            </a:r>
          </a:p>
        </p:txBody>
      </p:sp>
      <p:grpSp>
        <p:nvGrpSpPr>
          <p:cNvPr name="Group 17" id="17"/>
          <p:cNvGrpSpPr/>
          <p:nvPr/>
        </p:nvGrpSpPr>
        <p:grpSpPr>
          <a:xfrm rot="0">
            <a:off x="3126912" y="7910939"/>
            <a:ext cx="905156" cy="945902"/>
            <a:chOff x="0" y="0"/>
            <a:chExt cx="1206874" cy="1261202"/>
          </a:xfrm>
        </p:grpSpPr>
        <p:grpSp>
          <p:nvGrpSpPr>
            <p:cNvPr name="Group 18" id="18"/>
            <p:cNvGrpSpPr/>
            <p:nvPr/>
          </p:nvGrpSpPr>
          <p:grpSpPr>
            <a:xfrm rot="-10591703">
              <a:off x="33468" y="33468"/>
              <a:ext cx="1139939" cy="1139939"/>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10591703">
              <a:off x="33468" y="87796"/>
              <a:ext cx="1139939" cy="1139939"/>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2B891"/>
              </a:soli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24" id="24"/>
            <p:cNvSpPr txBox="true"/>
            <p:nvPr/>
          </p:nvSpPr>
          <p:spPr>
            <a:xfrm rot="208296">
              <a:off x="273897" y="254219"/>
              <a:ext cx="704425" cy="698077"/>
            </a:xfrm>
            <a:prstGeom prst="rect">
              <a:avLst/>
            </a:prstGeom>
          </p:spPr>
          <p:txBody>
            <a:bodyPr anchor="t" rtlCol="false" tIns="0" lIns="0" bIns="0" rIns="0">
              <a:spAutoFit/>
            </a:bodyPr>
            <a:lstStyle/>
            <a:p>
              <a:pPr algn="ctr">
                <a:lnSpc>
                  <a:spcPts val="4480"/>
                </a:lnSpc>
                <a:spcBef>
                  <a:spcPct val="0"/>
                </a:spcBef>
              </a:pPr>
              <a:r>
                <a:rPr lang="en-US" b="true" sz="3200">
                  <a:solidFill>
                    <a:srgbClr val="FFFFFF"/>
                  </a:solidFill>
                  <a:latin typeface="Open Sauce Bold"/>
                  <a:ea typeface="Open Sauce Bold"/>
                  <a:cs typeface="Open Sauce Bold"/>
                  <a:sym typeface="Open Sauce Bold"/>
                </a:rPr>
                <a:t>IV</a:t>
              </a:r>
            </a:p>
          </p:txBody>
        </p:sp>
      </p:grpSp>
      <p:grpSp>
        <p:nvGrpSpPr>
          <p:cNvPr name="Group 25" id="25"/>
          <p:cNvGrpSpPr/>
          <p:nvPr/>
        </p:nvGrpSpPr>
        <p:grpSpPr>
          <a:xfrm rot="0">
            <a:off x="8856061" y="7894849"/>
            <a:ext cx="961980" cy="967940"/>
            <a:chOff x="0" y="0"/>
            <a:chExt cx="1282640" cy="1290587"/>
          </a:xfrm>
        </p:grpSpPr>
        <p:grpSp>
          <p:nvGrpSpPr>
            <p:cNvPr name="Group 26" id="26"/>
            <p:cNvGrpSpPr/>
            <p:nvPr/>
          </p:nvGrpSpPr>
          <p:grpSpPr>
            <a:xfrm rot="-10690141">
              <a:off x="57821" y="17920"/>
              <a:ext cx="1139939" cy="1139939"/>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9" id="29"/>
            <p:cNvGrpSpPr/>
            <p:nvPr/>
          </p:nvGrpSpPr>
          <p:grpSpPr>
            <a:xfrm rot="10337139">
              <a:off x="71351" y="79298"/>
              <a:ext cx="1139939" cy="1139939"/>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2B891"/>
              </a:solidFill>
              <a:ln cap="sq">
                <a:noFill/>
                <a:prstDash val="solid"/>
                <a:miter/>
              </a:ln>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32" id="32"/>
            <p:cNvSpPr txBox="true"/>
            <p:nvPr/>
          </p:nvSpPr>
          <p:spPr>
            <a:xfrm rot="-177444">
              <a:off x="300915" y="243813"/>
              <a:ext cx="704425" cy="698077"/>
            </a:xfrm>
            <a:prstGeom prst="rect">
              <a:avLst/>
            </a:prstGeom>
          </p:spPr>
          <p:txBody>
            <a:bodyPr anchor="t" rtlCol="false" tIns="0" lIns="0" bIns="0" rIns="0">
              <a:spAutoFit/>
            </a:bodyPr>
            <a:lstStyle/>
            <a:p>
              <a:pPr algn="ctr">
                <a:lnSpc>
                  <a:spcPts val="4480"/>
                </a:lnSpc>
                <a:spcBef>
                  <a:spcPct val="0"/>
                </a:spcBef>
              </a:pPr>
              <a:r>
                <a:rPr lang="en-US" b="true" sz="3200">
                  <a:solidFill>
                    <a:srgbClr val="FFFFFF"/>
                  </a:solidFill>
                  <a:latin typeface="Open Sauce Bold"/>
                  <a:ea typeface="Open Sauce Bold"/>
                  <a:cs typeface="Open Sauce Bold"/>
                  <a:sym typeface="Open Sauce Bold"/>
                </a:rPr>
                <a:t>V</a:t>
              </a:r>
            </a:p>
          </p:txBody>
        </p:sp>
      </p:grpSp>
      <p:grpSp>
        <p:nvGrpSpPr>
          <p:cNvPr name="Group 33" id="33"/>
          <p:cNvGrpSpPr/>
          <p:nvPr/>
        </p:nvGrpSpPr>
        <p:grpSpPr>
          <a:xfrm rot="0">
            <a:off x="14319617" y="7824704"/>
            <a:ext cx="975151" cy="1017121"/>
            <a:chOff x="0" y="0"/>
            <a:chExt cx="1300201" cy="1356161"/>
          </a:xfrm>
        </p:grpSpPr>
        <p:grpSp>
          <p:nvGrpSpPr>
            <p:cNvPr name="Group 34" id="34"/>
            <p:cNvGrpSpPr/>
            <p:nvPr/>
          </p:nvGrpSpPr>
          <p:grpSpPr>
            <a:xfrm rot="-10333129">
              <a:off x="84967" y="71920"/>
              <a:ext cx="1139939" cy="1139939"/>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36" id="36"/>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37" id="37"/>
            <p:cNvGrpSpPr/>
            <p:nvPr/>
          </p:nvGrpSpPr>
          <p:grpSpPr>
            <a:xfrm rot="-10274574">
              <a:off x="80131" y="136092"/>
              <a:ext cx="1139939" cy="1139939"/>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2B891"/>
              </a:solidFill>
              <a:ln cap="sq">
                <a:noFill/>
                <a:prstDash val="solid"/>
                <a:miter/>
              </a:ln>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40" id="40"/>
            <p:cNvSpPr txBox="true"/>
            <p:nvPr/>
          </p:nvSpPr>
          <p:spPr>
            <a:xfrm rot="131861">
              <a:off x="302555" y="291044"/>
              <a:ext cx="704425" cy="698077"/>
            </a:xfrm>
            <a:prstGeom prst="rect">
              <a:avLst/>
            </a:prstGeom>
          </p:spPr>
          <p:txBody>
            <a:bodyPr anchor="t" rtlCol="false" tIns="0" lIns="0" bIns="0" rIns="0">
              <a:spAutoFit/>
            </a:bodyPr>
            <a:lstStyle/>
            <a:p>
              <a:pPr algn="ctr">
                <a:lnSpc>
                  <a:spcPts val="4480"/>
                </a:lnSpc>
                <a:spcBef>
                  <a:spcPct val="0"/>
                </a:spcBef>
              </a:pPr>
              <a:r>
                <a:rPr lang="en-US" sz="3200">
                  <a:solidFill>
                    <a:srgbClr val="FFFFFF"/>
                  </a:solidFill>
                  <a:latin typeface="Open Sauce"/>
                  <a:ea typeface="Open Sauce"/>
                  <a:cs typeface="Open Sauce"/>
                  <a:sym typeface="Open Sauce"/>
                </a:rPr>
                <a:t>VI</a:t>
              </a:r>
            </a:p>
          </p:txBody>
        </p:sp>
      </p:grpSp>
      <p:sp>
        <p:nvSpPr>
          <p:cNvPr name="TextBox 41" id="41"/>
          <p:cNvSpPr txBox="true"/>
          <p:nvPr/>
        </p:nvSpPr>
        <p:spPr>
          <a:xfrm rot="-50726">
            <a:off x="7429429" y="3706023"/>
            <a:ext cx="3784991" cy="4082088"/>
          </a:xfrm>
          <a:prstGeom prst="rect">
            <a:avLst/>
          </a:prstGeom>
        </p:spPr>
        <p:txBody>
          <a:bodyPr anchor="t" rtlCol="false" tIns="0" lIns="0" bIns="0" rIns="0">
            <a:spAutoFit/>
          </a:bodyPr>
          <a:lstStyle/>
          <a:p>
            <a:pPr algn="ctr" marL="0" indent="0" lvl="0">
              <a:lnSpc>
                <a:spcPts val="2734"/>
              </a:lnSpc>
              <a:spcBef>
                <a:spcPct val="0"/>
              </a:spcBef>
            </a:pPr>
            <a:r>
              <a:rPr lang="en-US" b="true" sz="1953">
                <a:solidFill>
                  <a:srgbClr val="1C1D15"/>
                </a:solidFill>
                <a:latin typeface="Open Sauce Semi-Bold"/>
                <a:ea typeface="Open Sauce Semi-Bold"/>
                <a:cs typeface="Open Sauce Semi-Bold"/>
                <a:sym typeface="Open Sauce Semi-Bold"/>
              </a:rPr>
              <a:t>Okulda uygun bir bölüm destek eğitim odası olarak belirlenir. Destek eğitim için ayrılan mekanların fiziki şartlarının (ısı,ışık, genişIik, sağlığa uygunluk vb.) eğitime uygun ve kolay ulaşılabiIir olmasına dikkat edilmelidir. Eğitim ve öğretim açısından elverişsiz ortamlarda destek eğitim odası düzenlemesi yapılmamalıdır. </a:t>
            </a:r>
          </a:p>
        </p:txBody>
      </p:sp>
      <p:sp>
        <p:nvSpPr>
          <p:cNvPr name="TextBox 42" id="42"/>
          <p:cNvSpPr txBox="true"/>
          <p:nvPr/>
        </p:nvSpPr>
        <p:spPr>
          <a:xfrm rot="39394">
            <a:off x="12475370" y="4032027"/>
            <a:ext cx="4423608" cy="3758565"/>
          </a:xfrm>
          <a:prstGeom prst="rect">
            <a:avLst/>
          </a:prstGeom>
        </p:spPr>
        <p:txBody>
          <a:bodyPr anchor="t" rtlCol="false" tIns="0" lIns="0" bIns="0" rIns="0">
            <a:spAutoFit/>
          </a:bodyPr>
          <a:lstStyle/>
          <a:p>
            <a:pPr algn="ctr" marL="0" indent="0" lvl="0">
              <a:lnSpc>
                <a:spcPts val="3359"/>
              </a:lnSpc>
              <a:spcBef>
                <a:spcPct val="0"/>
              </a:spcBef>
            </a:pPr>
            <a:r>
              <a:rPr lang="en-US" b="true" sz="2400">
                <a:solidFill>
                  <a:srgbClr val="1C1D15"/>
                </a:solidFill>
                <a:latin typeface="Open Sauce Semi-Bold"/>
                <a:ea typeface="Open Sauce Semi-Bold"/>
                <a:cs typeface="Open Sauce Semi-Bold"/>
                <a:sym typeface="Open Sauce Semi-Bold"/>
              </a:rPr>
              <a:t>Destek eğitim odasında eğitim alacak öğrenci sayısına göre okulda ve kurumda birden fazla destek eğitim odası açılabilir. Açılış onayları, açılacak her bir destek eğitim odası için ayrı ayrı olacak şekilde bir defa alınır.</a:t>
            </a:r>
          </a:p>
        </p:txBody>
      </p:sp>
      <p:grpSp>
        <p:nvGrpSpPr>
          <p:cNvPr name="Group 43" id="43"/>
          <p:cNvGrpSpPr/>
          <p:nvPr/>
        </p:nvGrpSpPr>
        <p:grpSpPr>
          <a:xfrm rot="0">
            <a:off x="17473222" y="9467924"/>
            <a:ext cx="543705" cy="552303"/>
            <a:chOff x="0" y="0"/>
            <a:chExt cx="846253" cy="859634"/>
          </a:xfrm>
        </p:grpSpPr>
        <p:sp>
          <p:nvSpPr>
            <p:cNvPr name="Freeform 44" id="44"/>
            <p:cNvSpPr/>
            <p:nvPr/>
          </p:nvSpPr>
          <p:spPr>
            <a:xfrm flipH="false" flipV="false" rot="0">
              <a:off x="0" y="0"/>
              <a:ext cx="846253" cy="859634"/>
            </a:xfrm>
            <a:custGeom>
              <a:avLst/>
              <a:gdLst/>
              <a:ahLst/>
              <a:cxnLst/>
              <a:rect r="r" b="b" t="t" l="l"/>
              <a:pathLst>
                <a:path h="859634" w="846253">
                  <a:moveTo>
                    <a:pt x="423127" y="0"/>
                  </a:moveTo>
                  <a:cubicBezTo>
                    <a:pt x="189440" y="0"/>
                    <a:pt x="0" y="192436"/>
                    <a:pt x="0" y="429817"/>
                  </a:cubicBezTo>
                  <a:cubicBezTo>
                    <a:pt x="0" y="667199"/>
                    <a:pt x="189440" y="859634"/>
                    <a:pt x="423127" y="859634"/>
                  </a:cubicBezTo>
                  <a:cubicBezTo>
                    <a:pt x="656813" y="859634"/>
                    <a:pt x="846253" y="667199"/>
                    <a:pt x="846253" y="429817"/>
                  </a:cubicBezTo>
                  <a:cubicBezTo>
                    <a:pt x="846253" y="192436"/>
                    <a:pt x="656813" y="0"/>
                    <a:pt x="423127" y="0"/>
                  </a:cubicBezTo>
                  <a:close/>
                </a:path>
              </a:pathLst>
            </a:custGeom>
            <a:solidFill>
              <a:srgbClr val="D4A982">
                <a:alpha val="80000"/>
              </a:srgbClr>
            </a:solidFill>
          </p:spPr>
        </p:sp>
        <p:sp>
          <p:nvSpPr>
            <p:cNvPr name="TextBox 45" id="45"/>
            <p:cNvSpPr txBox="true"/>
            <p:nvPr/>
          </p:nvSpPr>
          <p:spPr>
            <a:xfrm>
              <a:off x="79336" y="42491"/>
              <a:ext cx="687581" cy="736553"/>
            </a:xfrm>
            <a:prstGeom prst="rect">
              <a:avLst/>
            </a:prstGeom>
          </p:spPr>
          <p:txBody>
            <a:bodyPr anchor="ctr" rtlCol="false" tIns="50800" lIns="50800" bIns="50800" rIns="50800"/>
            <a:lstStyle/>
            <a:p>
              <a:pPr algn="ctr">
                <a:lnSpc>
                  <a:spcPts val="2659"/>
                </a:lnSpc>
              </a:pPr>
            </a:p>
          </p:txBody>
        </p:sp>
      </p:grpSp>
      <p:sp>
        <p:nvSpPr>
          <p:cNvPr name="TextBox 46" id="46"/>
          <p:cNvSpPr txBox="true"/>
          <p:nvPr/>
        </p:nvSpPr>
        <p:spPr>
          <a:xfrm rot="26173">
            <a:off x="17528852" y="9629372"/>
            <a:ext cx="442535" cy="307606"/>
          </a:xfrm>
          <a:prstGeom prst="rect">
            <a:avLst/>
          </a:prstGeom>
        </p:spPr>
        <p:txBody>
          <a:bodyPr anchor="t" rtlCol="false" tIns="0" lIns="0" bIns="0" rIns="0">
            <a:spAutoFit/>
          </a:bodyPr>
          <a:lstStyle/>
          <a:p>
            <a:pPr algn="ctr">
              <a:lnSpc>
                <a:spcPts val="2355"/>
              </a:lnSpc>
            </a:pPr>
            <a:r>
              <a:rPr lang="en-US" sz="2403" b="true">
                <a:solidFill>
                  <a:srgbClr val="1C1D15"/>
                </a:solidFill>
                <a:latin typeface="Source Serif Pro Bold"/>
                <a:ea typeface="Source Serif Pro Bold"/>
                <a:cs typeface="Source Serif Pro Bold"/>
                <a:sym typeface="Source Serif Pro Bold"/>
              </a:rPr>
              <a:t>5</a:t>
            </a:r>
          </a:p>
        </p:txBody>
      </p:sp>
      <p:sp>
        <p:nvSpPr>
          <p:cNvPr name="Freeform 47" id="47"/>
          <p:cNvSpPr/>
          <p:nvPr/>
        </p:nvSpPr>
        <p:spPr>
          <a:xfrm flipH="false" flipV="false" rot="0">
            <a:off x="-213232" y="-195943"/>
            <a:ext cx="2195432" cy="2195432"/>
          </a:xfrm>
          <a:custGeom>
            <a:avLst/>
            <a:gdLst/>
            <a:ahLst/>
            <a:cxnLst/>
            <a:rect r="r" b="b" t="t" l="l"/>
            <a:pathLst>
              <a:path h="2195432" w="2195432">
                <a:moveTo>
                  <a:pt x="0" y="0"/>
                </a:moveTo>
                <a:lnTo>
                  <a:pt x="2195432" y="0"/>
                </a:lnTo>
                <a:lnTo>
                  <a:pt x="2195432" y="2195433"/>
                </a:lnTo>
                <a:lnTo>
                  <a:pt x="0" y="2195433"/>
                </a:lnTo>
                <a:lnTo>
                  <a:pt x="0" y="0"/>
                </a:lnTo>
                <a:close/>
              </a:path>
            </a:pathLst>
          </a:custGeom>
          <a:blipFill>
            <a:blip r:embed="rId11"/>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388000">
            <a:off x="3968613" y="-4018398"/>
            <a:ext cx="10350774" cy="18323797"/>
          </a:xfrm>
          <a:custGeom>
            <a:avLst/>
            <a:gdLst/>
            <a:ahLst/>
            <a:cxnLst/>
            <a:rect r="r" b="b" t="t" l="l"/>
            <a:pathLst>
              <a:path h="18323797" w="10350774">
                <a:moveTo>
                  <a:pt x="10286937" y="0"/>
                </a:moveTo>
                <a:lnTo>
                  <a:pt x="10350774" y="18287888"/>
                </a:lnTo>
                <a:lnTo>
                  <a:pt x="63837" y="18323796"/>
                </a:lnTo>
                <a:lnTo>
                  <a:pt x="0" y="35908"/>
                </a:lnTo>
                <a:lnTo>
                  <a:pt x="10286937" y="0"/>
                </a:lnTo>
                <a:close/>
              </a:path>
            </a:pathLst>
          </a:custGeom>
          <a:blipFill>
            <a:blip r:embed="rId2"/>
            <a:stretch>
              <a:fillRect l="-20946" t="-48" r="-20494" b="-372"/>
            </a:stretch>
          </a:blipFill>
        </p:spPr>
      </p:sp>
      <p:sp>
        <p:nvSpPr>
          <p:cNvPr name="Freeform 3" id="3"/>
          <p:cNvSpPr/>
          <p:nvPr/>
        </p:nvSpPr>
        <p:spPr>
          <a:xfrm flipH="false" flipV="false" rot="26173">
            <a:off x="1005817" y="1053735"/>
            <a:ext cx="5156299" cy="7318771"/>
          </a:xfrm>
          <a:custGeom>
            <a:avLst/>
            <a:gdLst/>
            <a:ahLst/>
            <a:cxnLst/>
            <a:rect r="r" b="b" t="t" l="l"/>
            <a:pathLst>
              <a:path h="7318771" w="5156299">
                <a:moveTo>
                  <a:pt x="0" y="0"/>
                </a:moveTo>
                <a:lnTo>
                  <a:pt x="5156300" y="0"/>
                </a:lnTo>
                <a:lnTo>
                  <a:pt x="5156300" y="7318771"/>
                </a:lnTo>
                <a:lnTo>
                  <a:pt x="0" y="7318771"/>
                </a:lnTo>
                <a:lnTo>
                  <a:pt x="0" y="0"/>
                </a:lnTo>
                <a:close/>
              </a:path>
            </a:pathLst>
          </a:custGeom>
          <a:blipFill>
            <a:blip r:embed="rId3">
              <a:extLst>
                <a:ext uri="{96DAC541-7B7A-43D3-8B79-37D633B846F1}">
                  <asvg:svgBlip xmlns:asvg="http://schemas.microsoft.com/office/drawing/2016/SVG/main" r:embed="rId4"/>
                </a:ext>
              </a:extLst>
            </a:blip>
            <a:stretch>
              <a:fillRect l="0" t="0" r="0" b="-41420"/>
            </a:stretch>
          </a:blipFill>
          <a:ln cap="sq">
            <a:noFill/>
            <a:prstDash val="solid"/>
            <a:miter/>
          </a:ln>
        </p:spPr>
      </p:sp>
      <p:sp>
        <p:nvSpPr>
          <p:cNvPr name="Freeform 4" id="4"/>
          <p:cNvSpPr/>
          <p:nvPr/>
        </p:nvSpPr>
        <p:spPr>
          <a:xfrm flipH="false" flipV="false" rot="-50726">
            <a:off x="6573766" y="1037931"/>
            <a:ext cx="5178568" cy="7350379"/>
          </a:xfrm>
          <a:custGeom>
            <a:avLst/>
            <a:gdLst/>
            <a:ahLst/>
            <a:cxnLst/>
            <a:rect r="r" b="b" t="t" l="l"/>
            <a:pathLst>
              <a:path h="7350379" w="5178568">
                <a:moveTo>
                  <a:pt x="0" y="0"/>
                </a:moveTo>
                <a:lnTo>
                  <a:pt x="5178568" y="0"/>
                </a:lnTo>
                <a:lnTo>
                  <a:pt x="5178568" y="7350379"/>
                </a:lnTo>
                <a:lnTo>
                  <a:pt x="0" y="7350379"/>
                </a:lnTo>
                <a:lnTo>
                  <a:pt x="0" y="0"/>
                </a:lnTo>
                <a:close/>
              </a:path>
            </a:pathLst>
          </a:custGeom>
          <a:blipFill>
            <a:blip r:embed="rId3">
              <a:extLst>
                <a:ext uri="{96DAC541-7B7A-43D3-8B79-37D633B846F1}">
                  <asvg:svgBlip xmlns:asvg="http://schemas.microsoft.com/office/drawing/2016/SVG/main" r:embed="rId4"/>
                </a:ext>
              </a:extLst>
            </a:blip>
            <a:stretch>
              <a:fillRect l="0" t="0" r="0" b="-41420"/>
            </a:stretch>
          </a:blipFill>
          <a:ln cap="sq">
            <a:noFill/>
            <a:prstDash val="solid"/>
            <a:miter/>
          </a:ln>
        </p:spPr>
      </p:sp>
      <p:sp>
        <p:nvSpPr>
          <p:cNvPr name="Freeform 5" id="5"/>
          <p:cNvSpPr/>
          <p:nvPr/>
        </p:nvSpPr>
        <p:spPr>
          <a:xfrm flipH="false" flipV="false" rot="-5244090">
            <a:off x="15697485" y="7127241"/>
            <a:ext cx="2060617" cy="2108048"/>
          </a:xfrm>
          <a:custGeom>
            <a:avLst/>
            <a:gdLst/>
            <a:ahLst/>
            <a:cxnLst/>
            <a:rect r="r" b="b" t="t" l="l"/>
            <a:pathLst>
              <a:path h="2108048" w="2060617">
                <a:moveTo>
                  <a:pt x="0" y="0"/>
                </a:moveTo>
                <a:lnTo>
                  <a:pt x="2060617" y="0"/>
                </a:lnTo>
                <a:lnTo>
                  <a:pt x="2060617" y="2108048"/>
                </a:lnTo>
                <a:lnTo>
                  <a:pt x="0" y="21080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39394">
            <a:off x="12115914" y="1042717"/>
            <a:ext cx="5171824" cy="7340806"/>
          </a:xfrm>
          <a:custGeom>
            <a:avLst/>
            <a:gdLst/>
            <a:ahLst/>
            <a:cxnLst/>
            <a:rect r="r" b="b" t="t" l="l"/>
            <a:pathLst>
              <a:path h="7340806" w="5171824">
                <a:moveTo>
                  <a:pt x="0" y="0"/>
                </a:moveTo>
                <a:lnTo>
                  <a:pt x="5171824" y="0"/>
                </a:lnTo>
                <a:lnTo>
                  <a:pt x="5171824" y="7340806"/>
                </a:lnTo>
                <a:lnTo>
                  <a:pt x="0" y="7340806"/>
                </a:lnTo>
                <a:lnTo>
                  <a:pt x="0" y="0"/>
                </a:lnTo>
                <a:close/>
              </a:path>
            </a:pathLst>
          </a:custGeom>
          <a:blipFill>
            <a:blip r:embed="rId3">
              <a:extLst>
                <a:ext uri="{96DAC541-7B7A-43D3-8B79-37D633B846F1}">
                  <asvg:svgBlip xmlns:asvg="http://schemas.microsoft.com/office/drawing/2016/SVG/main" r:embed="rId4"/>
                </a:ext>
              </a:extLst>
            </a:blip>
            <a:stretch>
              <a:fillRect l="0" t="0" r="0" b="-41420"/>
            </a:stretch>
          </a:blipFill>
          <a:ln cap="sq">
            <a:noFill/>
            <a:prstDash val="solid"/>
            <a:miter/>
          </a:ln>
        </p:spPr>
      </p:sp>
      <p:grpSp>
        <p:nvGrpSpPr>
          <p:cNvPr name="Group 7" id="7"/>
          <p:cNvGrpSpPr/>
          <p:nvPr/>
        </p:nvGrpSpPr>
        <p:grpSpPr>
          <a:xfrm rot="-164475">
            <a:off x="5002579" y="7866785"/>
            <a:ext cx="2157266" cy="1073582"/>
            <a:chOff x="0" y="0"/>
            <a:chExt cx="2876354" cy="1431443"/>
          </a:xfrm>
        </p:grpSpPr>
        <p:grpSp>
          <p:nvGrpSpPr>
            <p:cNvPr name="Group 8" id="8"/>
            <p:cNvGrpSpPr/>
            <p:nvPr/>
          </p:nvGrpSpPr>
          <p:grpSpPr>
            <a:xfrm rot="0">
              <a:off x="19559" y="33402"/>
              <a:ext cx="2856795" cy="1398041"/>
              <a:chOff x="0" y="0"/>
              <a:chExt cx="3361822" cy="1645189"/>
            </a:xfrm>
          </p:grpSpPr>
          <p:sp>
            <p:nvSpPr>
              <p:cNvPr name="Freeform 9" id="9"/>
              <p:cNvSpPr/>
              <p:nvPr/>
            </p:nvSpPr>
            <p:spPr>
              <a:xfrm flipH="false" flipV="false" rot="0">
                <a:off x="46430" y="51202"/>
                <a:ext cx="3266451" cy="1554912"/>
              </a:xfrm>
              <a:custGeom>
                <a:avLst/>
                <a:gdLst/>
                <a:ahLst/>
                <a:cxnLst/>
                <a:rect r="r" b="b" t="t" l="l"/>
                <a:pathLst>
                  <a:path h="1554912" w="3266451">
                    <a:moveTo>
                      <a:pt x="278584" y="202111"/>
                    </a:moveTo>
                    <a:cubicBezTo>
                      <a:pt x="456777" y="458119"/>
                      <a:pt x="534579" y="507973"/>
                      <a:pt x="629950" y="573997"/>
                    </a:cubicBezTo>
                    <a:cubicBezTo>
                      <a:pt x="767987" y="669663"/>
                      <a:pt x="1037786" y="835394"/>
                      <a:pt x="1154490" y="890638"/>
                    </a:cubicBezTo>
                    <a:cubicBezTo>
                      <a:pt x="1209704" y="916239"/>
                      <a:pt x="1228528" y="921629"/>
                      <a:pt x="1279978" y="936450"/>
                    </a:cubicBezTo>
                    <a:cubicBezTo>
                      <a:pt x="1360290" y="959356"/>
                      <a:pt x="1513385" y="978220"/>
                      <a:pt x="1593697" y="999778"/>
                    </a:cubicBezTo>
                    <a:cubicBezTo>
                      <a:pt x="1646402" y="1013253"/>
                      <a:pt x="1665225" y="1032116"/>
                      <a:pt x="1720440" y="1041548"/>
                    </a:cubicBezTo>
                    <a:cubicBezTo>
                      <a:pt x="1815811" y="1057717"/>
                      <a:pt x="2002788" y="1063107"/>
                      <a:pt x="2124512" y="1046938"/>
                    </a:cubicBezTo>
                    <a:cubicBezTo>
                      <a:pt x="2228666" y="1033464"/>
                      <a:pt x="2330312" y="997084"/>
                      <a:pt x="2408114" y="968788"/>
                    </a:cubicBezTo>
                    <a:cubicBezTo>
                      <a:pt x="2465839" y="947229"/>
                      <a:pt x="2513524" y="908154"/>
                      <a:pt x="2554935" y="901417"/>
                    </a:cubicBezTo>
                    <a:cubicBezTo>
                      <a:pt x="2582542" y="896028"/>
                      <a:pt x="2603875" y="897375"/>
                      <a:pt x="2627718" y="908154"/>
                    </a:cubicBezTo>
                    <a:cubicBezTo>
                      <a:pt x="2656580" y="920281"/>
                      <a:pt x="2692972" y="951272"/>
                      <a:pt x="2709285" y="982262"/>
                    </a:cubicBezTo>
                    <a:cubicBezTo>
                      <a:pt x="2725599" y="1013253"/>
                      <a:pt x="2730618" y="1063107"/>
                      <a:pt x="2725599" y="1095445"/>
                    </a:cubicBezTo>
                    <a:cubicBezTo>
                      <a:pt x="2721834" y="1122393"/>
                      <a:pt x="2710540" y="1145299"/>
                      <a:pt x="2692972" y="1165510"/>
                    </a:cubicBezTo>
                    <a:cubicBezTo>
                      <a:pt x="2671639" y="1189763"/>
                      <a:pt x="2605130" y="1227491"/>
                      <a:pt x="2600111" y="1220754"/>
                    </a:cubicBezTo>
                    <a:cubicBezTo>
                      <a:pt x="2593836" y="1211322"/>
                      <a:pt x="2714305" y="1044243"/>
                      <a:pt x="2729363" y="1050980"/>
                    </a:cubicBezTo>
                    <a:cubicBezTo>
                      <a:pt x="2741912" y="1056370"/>
                      <a:pt x="2705521" y="1150688"/>
                      <a:pt x="2710540" y="1199195"/>
                    </a:cubicBezTo>
                    <a:cubicBezTo>
                      <a:pt x="2715560" y="1249049"/>
                      <a:pt x="2770774" y="1339326"/>
                      <a:pt x="2761990" y="1346063"/>
                    </a:cubicBezTo>
                    <a:cubicBezTo>
                      <a:pt x="2753206" y="1352800"/>
                      <a:pt x="2697991" y="1249049"/>
                      <a:pt x="2657835" y="1239617"/>
                    </a:cubicBezTo>
                    <a:cubicBezTo>
                      <a:pt x="2618934" y="1230186"/>
                      <a:pt x="2537367" y="1297556"/>
                      <a:pt x="2528583" y="1282735"/>
                    </a:cubicBezTo>
                    <a:cubicBezTo>
                      <a:pt x="2512269" y="1255786"/>
                      <a:pt x="2730618" y="1011905"/>
                      <a:pt x="2804656" y="924323"/>
                    </a:cubicBezTo>
                    <a:cubicBezTo>
                      <a:pt x="2849832" y="870427"/>
                      <a:pt x="2900027" y="846174"/>
                      <a:pt x="2920105" y="799014"/>
                    </a:cubicBezTo>
                    <a:cubicBezTo>
                      <a:pt x="2937673" y="757244"/>
                      <a:pt x="2935164" y="706043"/>
                      <a:pt x="2928889" y="660231"/>
                    </a:cubicBezTo>
                    <a:cubicBezTo>
                      <a:pt x="2921360" y="614419"/>
                      <a:pt x="2906301" y="534922"/>
                      <a:pt x="2877439" y="524142"/>
                    </a:cubicBezTo>
                    <a:cubicBezTo>
                      <a:pt x="2849832" y="513363"/>
                      <a:pt x="2812185" y="580734"/>
                      <a:pt x="2761990" y="592860"/>
                    </a:cubicBezTo>
                    <a:cubicBezTo>
                      <a:pt x="2686698" y="611724"/>
                      <a:pt x="2542386" y="586123"/>
                      <a:pt x="2460819" y="578039"/>
                    </a:cubicBezTo>
                    <a:cubicBezTo>
                      <a:pt x="2404350" y="572649"/>
                      <a:pt x="2366703" y="567260"/>
                      <a:pt x="2316508" y="556480"/>
                    </a:cubicBezTo>
                    <a:cubicBezTo>
                      <a:pt x="2262548" y="544354"/>
                      <a:pt x="2211098" y="528185"/>
                      <a:pt x="2148354" y="507973"/>
                    </a:cubicBezTo>
                    <a:cubicBezTo>
                      <a:pt x="2068042" y="481025"/>
                      <a:pt x="1884829" y="452730"/>
                      <a:pt x="1874791" y="406918"/>
                    </a:cubicBezTo>
                    <a:cubicBezTo>
                      <a:pt x="1867261" y="371885"/>
                      <a:pt x="1952593" y="296430"/>
                      <a:pt x="1999023" y="277566"/>
                    </a:cubicBezTo>
                    <a:cubicBezTo>
                      <a:pt x="2040434" y="261397"/>
                      <a:pt x="2080591" y="273524"/>
                      <a:pt x="2137060" y="288345"/>
                    </a:cubicBezTo>
                    <a:cubicBezTo>
                      <a:pt x="2237451" y="313946"/>
                      <a:pt x="2441996" y="459467"/>
                      <a:pt x="2538622" y="470246"/>
                    </a:cubicBezTo>
                    <a:cubicBezTo>
                      <a:pt x="2591327" y="476983"/>
                      <a:pt x="2621444" y="450035"/>
                      <a:pt x="2662855" y="445993"/>
                    </a:cubicBezTo>
                    <a:cubicBezTo>
                      <a:pt x="2705521" y="441950"/>
                      <a:pt x="2748186" y="437908"/>
                      <a:pt x="2792107" y="445993"/>
                    </a:cubicBezTo>
                    <a:cubicBezTo>
                      <a:pt x="2842302" y="455424"/>
                      <a:pt x="2912576" y="470246"/>
                      <a:pt x="2945203" y="506626"/>
                    </a:cubicBezTo>
                    <a:cubicBezTo>
                      <a:pt x="2975320" y="538964"/>
                      <a:pt x="2995398" y="596903"/>
                      <a:pt x="2991633" y="644062"/>
                    </a:cubicBezTo>
                    <a:cubicBezTo>
                      <a:pt x="2987869" y="699306"/>
                      <a:pt x="2926379" y="759939"/>
                      <a:pt x="2902537" y="816530"/>
                    </a:cubicBezTo>
                    <a:cubicBezTo>
                      <a:pt x="2881204" y="867732"/>
                      <a:pt x="2876184" y="920281"/>
                      <a:pt x="2849832" y="966093"/>
                    </a:cubicBezTo>
                    <a:cubicBezTo>
                      <a:pt x="2820970" y="1014600"/>
                      <a:pt x="2780814" y="1075233"/>
                      <a:pt x="2731873" y="1099487"/>
                    </a:cubicBezTo>
                    <a:cubicBezTo>
                      <a:pt x="2682933" y="1125088"/>
                      <a:pt x="2605130" y="1129130"/>
                      <a:pt x="2556190" y="1112961"/>
                    </a:cubicBezTo>
                    <a:cubicBezTo>
                      <a:pt x="2514779" y="1099487"/>
                      <a:pt x="2475878" y="1068496"/>
                      <a:pt x="2454545" y="1029421"/>
                    </a:cubicBezTo>
                    <a:cubicBezTo>
                      <a:pt x="2430702" y="984957"/>
                      <a:pt x="2435722" y="912197"/>
                      <a:pt x="2433212" y="855605"/>
                    </a:cubicBezTo>
                    <a:cubicBezTo>
                      <a:pt x="2430702" y="801709"/>
                      <a:pt x="2423173" y="741075"/>
                      <a:pt x="2436976" y="696611"/>
                    </a:cubicBezTo>
                    <a:cubicBezTo>
                      <a:pt x="2448270" y="658883"/>
                      <a:pt x="2470858" y="621156"/>
                      <a:pt x="2498466" y="600945"/>
                    </a:cubicBezTo>
                    <a:cubicBezTo>
                      <a:pt x="2526073" y="580734"/>
                      <a:pt x="2568739" y="568607"/>
                      <a:pt x="2602621" y="572649"/>
                    </a:cubicBezTo>
                    <a:cubicBezTo>
                      <a:pt x="2636502" y="576691"/>
                      <a:pt x="2676658" y="599597"/>
                      <a:pt x="2699246" y="626546"/>
                    </a:cubicBezTo>
                    <a:cubicBezTo>
                      <a:pt x="2721834" y="653494"/>
                      <a:pt x="2739402" y="734338"/>
                      <a:pt x="2736893" y="735686"/>
                    </a:cubicBezTo>
                    <a:cubicBezTo>
                      <a:pt x="2733128" y="737033"/>
                      <a:pt x="2644032" y="606334"/>
                      <a:pt x="2657835" y="587471"/>
                    </a:cubicBezTo>
                    <a:cubicBezTo>
                      <a:pt x="2677913" y="560522"/>
                      <a:pt x="2903792" y="653494"/>
                      <a:pt x="2967790" y="699306"/>
                    </a:cubicBezTo>
                    <a:cubicBezTo>
                      <a:pt x="3004182" y="726254"/>
                      <a:pt x="3026770" y="753202"/>
                      <a:pt x="3038064" y="786887"/>
                    </a:cubicBezTo>
                    <a:cubicBezTo>
                      <a:pt x="3049358" y="820573"/>
                      <a:pt x="3046848" y="871774"/>
                      <a:pt x="3036809" y="902765"/>
                    </a:cubicBezTo>
                    <a:cubicBezTo>
                      <a:pt x="3029280" y="928366"/>
                      <a:pt x="3019241" y="945882"/>
                      <a:pt x="2995398" y="966093"/>
                    </a:cubicBezTo>
                    <a:cubicBezTo>
                      <a:pt x="2946457" y="1007863"/>
                      <a:pt x="2799637" y="1056370"/>
                      <a:pt x="2723089" y="1081970"/>
                    </a:cubicBezTo>
                    <a:cubicBezTo>
                      <a:pt x="2669129" y="1099487"/>
                      <a:pt x="2631483" y="1119698"/>
                      <a:pt x="2583797" y="1115656"/>
                    </a:cubicBezTo>
                    <a:cubicBezTo>
                      <a:pt x="2531092" y="1111613"/>
                      <a:pt x="2458309" y="1083318"/>
                      <a:pt x="2420663" y="1046938"/>
                    </a:cubicBezTo>
                    <a:cubicBezTo>
                      <a:pt x="2388036" y="1014600"/>
                      <a:pt x="2349135" y="939145"/>
                      <a:pt x="2361684" y="918934"/>
                    </a:cubicBezTo>
                    <a:cubicBezTo>
                      <a:pt x="2374232" y="898723"/>
                      <a:pt x="2485917" y="908154"/>
                      <a:pt x="2493446" y="927018"/>
                    </a:cubicBezTo>
                    <a:cubicBezTo>
                      <a:pt x="2500975" y="947229"/>
                      <a:pt x="2433212" y="1013253"/>
                      <a:pt x="2403095" y="1037506"/>
                    </a:cubicBezTo>
                    <a:cubicBezTo>
                      <a:pt x="2381762" y="1055022"/>
                      <a:pt x="2362939" y="1067149"/>
                      <a:pt x="2337841" y="1071191"/>
                    </a:cubicBezTo>
                    <a:cubicBezTo>
                      <a:pt x="2307724" y="1075233"/>
                      <a:pt x="2258784" y="1067149"/>
                      <a:pt x="2231176" y="1052327"/>
                    </a:cubicBezTo>
                    <a:cubicBezTo>
                      <a:pt x="2208588" y="1040201"/>
                      <a:pt x="2191020" y="1022684"/>
                      <a:pt x="2178471" y="998431"/>
                    </a:cubicBezTo>
                    <a:cubicBezTo>
                      <a:pt x="2163413" y="968788"/>
                      <a:pt x="2155883" y="912197"/>
                      <a:pt x="2157138" y="885248"/>
                    </a:cubicBezTo>
                    <a:cubicBezTo>
                      <a:pt x="2157138" y="869080"/>
                      <a:pt x="2159648" y="862342"/>
                      <a:pt x="2167178" y="847521"/>
                    </a:cubicBezTo>
                    <a:cubicBezTo>
                      <a:pt x="2180981" y="819225"/>
                      <a:pt x="2223647" y="730296"/>
                      <a:pt x="2246235" y="732991"/>
                    </a:cubicBezTo>
                    <a:cubicBezTo>
                      <a:pt x="2270078" y="735686"/>
                      <a:pt x="2267568" y="858300"/>
                      <a:pt x="2303959" y="887943"/>
                    </a:cubicBezTo>
                    <a:cubicBezTo>
                      <a:pt x="2341606" y="917586"/>
                      <a:pt x="2464584" y="887943"/>
                      <a:pt x="2468348" y="905460"/>
                    </a:cubicBezTo>
                    <a:cubicBezTo>
                      <a:pt x="2472113" y="921629"/>
                      <a:pt x="2401840" y="964746"/>
                      <a:pt x="2352900" y="983609"/>
                    </a:cubicBezTo>
                    <a:cubicBezTo>
                      <a:pt x="2281371" y="1010558"/>
                      <a:pt x="2178471" y="1009210"/>
                      <a:pt x="2069297" y="1015947"/>
                    </a:cubicBezTo>
                    <a:cubicBezTo>
                      <a:pt x="1918711" y="1024032"/>
                      <a:pt x="1690323" y="1026727"/>
                      <a:pt x="1533463" y="1017295"/>
                    </a:cubicBezTo>
                    <a:cubicBezTo>
                      <a:pt x="1410485" y="1010558"/>
                      <a:pt x="1312604" y="995736"/>
                      <a:pt x="1207195" y="976872"/>
                    </a:cubicBezTo>
                    <a:cubicBezTo>
                      <a:pt x="1106804" y="959356"/>
                      <a:pt x="1008924" y="937798"/>
                      <a:pt x="917317" y="908154"/>
                    </a:cubicBezTo>
                    <a:cubicBezTo>
                      <a:pt x="829476" y="879859"/>
                      <a:pt x="735360" y="836742"/>
                      <a:pt x="666342" y="804404"/>
                    </a:cubicBezTo>
                    <a:cubicBezTo>
                      <a:pt x="614891" y="780150"/>
                      <a:pt x="584774" y="766676"/>
                      <a:pt x="535834" y="734338"/>
                    </a:cubicBezTo>
                    <a:cubicBezTo>
                      <a:pt x="465561" y="688526"/>
                      <a:pt x="355131" y="596903"/>
                      <a:pt x="289878" y="543006"/>
                    </a:cubicBezTo>
                    <a:cubicBezTo>
                      <a:pt x="244702" y="505279"/>
                      <a:pt x="215840" y="487762"/>
                      <a:pt x="176939" y="445993"/>
                    </a:cubicBezTo>
                    <a:cubicBezTo>
                      <a:pt x="125488" y="390749"/>
                      <a:pt x="37647" y="295083"/>
                      <a:pt x="15059" y="230407"/>
                    </a:cubicBezTo>
                    <a:cubicBezTo>
                      <a:pt x="1" y="188637"/>
                      <a:pt x="3765" y="146867"/>
                      <a:pt x="11294" y="114530"/>
                    </a:cubicBezTo>
                    <a:cubicBezTo>
                      <a:pt x="17569" y="87581"/>
                      <a:pt x="31373" y="66023"/>
                      <a:pt x="50196" y="48506"/>
                    </a:cubicBezTo>
                    <a:cubicBezTo>
                      <a:pt x="74038" y="26948"/>
                      <a:pt x="119214" y="5389"/>
                      <a:pt x="150586" y="2694"/>
                    </a:cubicBezTo>
                    <a:cubicBezTo>
                      <a:pt x="175684" y="0"/>
                      <a:pt x="194507" y="4042"/>
                      <a:pt x="222114" y="18863"/>
                    </a:cubicBezTo>
                    <a:cubicBezTo>
                      <a:pt x="273564" y="48506"/>
                      <a:pt x="356386" y="165731"/>
                      <a:pt x="410346" y="215585"/>
                    </a:cubicBezTo>
                    <a:cubicBezTo>
                      <a:pt x="447993" y="250618"/>
                      <a:pt x="460541" y="265440"/>
                      <a:pt x="510736" y="297777"/>
                    </a:cubicBezTo>
                    <a:cubicBezTo>
                      <a:pt x="628695" y="375927"/>
                      <a:pt x="1002649" y="580734"/>
                      <a:pt x="1140686" y="622503"/>
                    </a:cubicBezTo>
                    <a:cubicBezTo>
                      <a:pt x="1203430" y="641367"/>
                      <a:pt x="1228528" y="627893"/>
                      <a:pt x="1283742" y="638672"/>
                    </a:cubicBezTo>
                    <a:cubicBezTo>
                      <a:pt x="1361545" y="653494"/>
                      <a:pt x="1468210" y="695264"/>
                      <a:pt x="1561071" y="710085"/>
                    </a:cubicBezTo>
                    <a:cubicBezTo>
                      <a:pt x="1653932" y="724907"/>
                      <a:pt x="1743028" y="742423"/>
                      <a:pt x="1842164" y="731644"/>
                    </a:cubicBezTo>
                    <a:cubicBezTo>
                      <a:pt x="1957612" y="719517"/>
                      <a:pt x="2109453" y="617114"/>
                      <a:pt x="2212353" y="621156"/>
                    </a:cubicBezTo>
                    <a:cubicBezTo>
                      <a:pt x="2286391" y="623851"/>
                      <a:pt x="2374232" y="645409"/>
                      <a:pt x="2400585" y="691221"/>
                    </a:cubicBezTo>
                    <a:cubicBezTo>
                      <a:pt x="2426937" y="735686"/>
                      <a:pt x="2405604" y="839437"/>
                      <a:pt x="2376742" y="890638"/>
                    </a:cubicBezTo>
                    <a:cubicBezTo>
                      <a:pt x="2347880" y="940492"/>
                      <a:pt x="2280116" y="974178"/>
                      <a:pt x="2231176" y="995736"/>
                    </a:cubicBezTo>
                    <a:cubicBezTo>
                      <a:pt x="2189765" y="1014600"/>
                      <a:pt x="2155883" y="1014600"/>
                      <a:pt x="2104433" y="1019990"/>
                    </a:cubicBezTo>
                    <a:cubicBezTo>
                      <a:pt x="2026631" y="1028074"/>
                      <a:pt x="1873536" y="1033464"/>
                      <a:pt x="1809537" y="1025379"/>
                    </a:cubicBezTo>
                    <a:cubicBezTo>
                      <a:pt x="1778165" y="1021337"/>
                      <a:pt x="1760596" y="1018642"/>
                      <a:pt x="1739264" y="1006516"/>
                    </a:cubicBezTo>
                    <a:cubicBezTo>
                      <a:pt x="1719185" y="994389"/>
                      <a:pt x="1699107" y="975525"/>
                      <a:pt x="1685304" y="955314"/>
                    </a:cubicBezTo>
                    <a:cubicBezTo>
                      <a:pt x="1671500" y="935103"/>
                      <a:pt x="1661461" y="908154"/>
                      <a:pt x="1658951" y="883901"/>
                    </a:cubicBezTo>
                    <a:cubicBezTo>
                      <a:pt x="1656441" y="858300"/>
                      <a:pt x="1658951" y="830005"/>
                      <a:pt x="1667735" y="805751"/>
                    </a:cubicBezTo>
                    <a:cubicBezTo>
                      <a:pt x="1676519" y="782845"/>
                      <a:pt x="1689068" y="758592"/>
                      <a:pt x="1709146" y="742423"/>
                    </a:cubicBezTo>
                    <a:cubicBezTo>
                      <a:pt x="1732989" y="722212"/>
                      <a:pt x="1766871" y="707390"/>
                      <a:pt x="1809537" y="702001"/>
                    </a:cubicBezTo>
                    <a:cubicBezTo>
                      <a:pt x="1882320" y="693916"/>
                      <a:pt x="2042944" y="695264"/>
                      <a:pt x="2106943" y="751855"/>
                    </a:cubicBezTo>
                    <a:cubicBezTo>
                      <a:pt x="2165923" y="804404"/>
                      <a:pt x="2213608" y="952619"/>
                      <a:pt x="2193530" y="1014600"/>
                    </a:cubicBezTo>
                    <a:cubicBezTo>
                      <a:pt x="2177216" y="1065802"/>
                      <a:pt x="2103179" y="1091402"/>
                      <a:pt x="2041689" y="1115656"/>
                    </a:cubicBezTo>
                    <a:cubicBezTo>
                      <a:pt x="1963887" y="1146646"/>
                      <a:pt x="1817066" y="1169552"/>
                      <a:pt x="1754322" y="1164162"/>
                    </a:cubicBezTo>
                    <a:cubicBezTo>
                      <a:pt x="1722950" y="1161468"/>
                      <a:pt x="1706637" y="1156078"/>
                      <a:pt x="1686559" y="1139909"/>
                    </a:cubicBezTo>
                    <a:cubicBezTo>
                      <a:pt x="1661461" y="1121045"/>
                      <a:pt x="1631344" y="1083318"/>
                      <a:pt x="1622560" y="1049633"/>
                    </a:cubicBezTo>
                    <a:cubicBezTo>
                      <a:pt x="1613776" y="1015947"/>
                      <a:pt x="1617540" y="968788"/>
                      <a:pt x="1631344" y="936450"/>
                    </a:cubicBezTo>
                    <a:cubicBezTo>
                      <a:pt x="1645148" y="904112"/>
                      <a:pt x="1666480" y="878511"/>
                      <a:pt x="1706637" y="858300"/>
                    </a:cubicBezTo>
                    <a:cubicBezTo>
                      <a:pt x="1791968" y="813836"/>
                      <a:pt x="2044199" y="766676"/>
                      <a:pt x="2167178" y="796319"/>
                    </a:cubicBezTo>
                    <a:cubicBezTo>
                      <a:pt x="2260039" y="819225"/>
                      <a:pt x="2376742" y="893333"/>
                      <a:pt x="2391801" y="949924"/>
                    </a:cubicBezTo>
                    <a:cubicBezTo>
                      <a:pt x="2401840" y="990347"/>
                      <a:pt x="2361684" y="1050980"/>
                      <a:pt x="2329057" y="1081970"/>
                    </a:cubicBezTo>
                    <a:cubicBezTo>
                      <a:pt x="2293920" y="1115656"/>
                      <a:pt x="2231176" y="1127782"/>
                      <a:pt x="2180981" y="1138562"/>
                    </a:cubicBezTo>
                    <a:cubicBezTo>
                      <a:pt x="2133295" y="1147994"/>
                      <a:pt x="2085610" y="1152036"/>
                      <a:pt x="2036670" y="1143951"/>
                    </a:cubicBezTo>
                    <a:cubicBezTo>
                      <a:pt x="1982710" y="1134520"/>
                      <a:pt x="1904907" y="1115656"/>
                      <a:pt x="1869771" y="1077928"/>
                    </a:cubicBezTo>
                    <a:cubicBezTo>
                      <a:pt x="1839654" y="1045590"/>
                      <a:pt x="1819576" y="951272"/>
                      <a:pt x="1824595" y="948577"/>
                    </a:cubicBezTo>
                    <a:cubicBezTo>
                      <a:pt x="1828360" y="945882"/>
                      <a:pt x="1864751" y="995736"/>
                      <a:pt x="1862242" y="998431"/>
                    </a:cubicBezTo>
                    <a:cubicBezTo>
                      <a:pt x="1859732" y="1002473"/>
                      <a:pt x="1818321" y="979567"/>
                      <a:pt x="1800753" y="960703"/>
                    </a:cubicBezTo>
                    <a:cubicBezTo>
                      <a:pt x="1779420" y="936450"/>
                      <a:pt x="1756832" y="893333"/>
                      <a:pt x="1754322" y="858300"/>
                    </a:cubicBezTo>
                    <a:cubicBezTo>
                      <a:pt x="1751812" y="823268"/>
                      <a:pt x="1763106" y="777456"/>
                      <a:pt x="1783184" y="749160"/>
                    </a:cubicBezTo>
                    <a:cubicBezTo>
                      <a:pt x="1803262" y="720864"/>
                      <a:pt x="1834634" y="699306"/>
                      <a:pt x="1872281" y="687179"/>
                    </a:cubicBezTo>
                    <a:cubicBezTo>
                      <a:pt x="1923731" y="669663"/>
                      <a:pt x="2009063" y="679095"/>
                      <a:pt x="2071807" y="683137"/>
                    </a:cubicBezTo>
                    <a:cubicBezTo>
                      <a:pt x="2127021" y="685832"/>
                      <a:pt x="2182236" y="681789"/>
                      <a:pt x="2227411" y="704695"/>
                    </a:cubicBezTo>
                    <a:cubicBezTo>
                      <a:pt x="2273842" y="727601"/>
                      <a:pt x="2302704" y="794972"/>
                      <a:pt x="2347880" y="819225"/>
                    </a:cubicBezTo>
                    <a:cubicBezTo>
                      <a:pt x="2390546" y="843479"/>
                      <a:pt x="2448270" y="850216"/>
                      <a:pt x="2490936" y="854258"/>
                    </a:cubicBezTo>
                    <a:cubicBezTo>
                      <a:pt x="2526073" y="856953"/>
                      <a:pt x="2557445" y="840784"/>
                      <a:pt x="2587562" y="846174"/>
                    </a:cubicBezTo>
                    <a:cubicBezTo>
                      <a:pt x="2617679" y="851563"/>
                      <a:pt x="2651561" y="866385"/>
                      <a:pt x="2674149" y="887943"/>
                    </a:cubicBezTo>
                    <a:cubicBezTo>
                      <a:pt x="2696736" y="909502"/>
                      <a:pt x="2715560" y="945882"/>
                      <a:pt x="2720579" y="978220"/>
                    </a:cubicBezTo>
                    <a:cubicBezTo>
                      <a:pt x="2725599" y="1010558"/>
                      <a:pt x="2719324" y="1050980"/>
                      <a:pt x="2705521" y="1080623"/>
                    </a:cubicBezTo>
                    <a:cubicBezTo>
                      <a:pt x="2691717" y="1108919"/>
                      <a:pt x="2664110" y="1138562"/>
                      <a:pt x="2636502" y="1152036"/>
                    </a:cubicBezTo>
                    <a:cubicBezTo>
                      <a:pt x="2608895" y="1165510"/>
                      <a:pt x="2571249" y="1170900"/>
                      <a:pt x="2541131" y="1164162"/>
                    </a:cubicBezTo>
                    <a:cubicBezTo>
                      <a:pt x="2511014" y="1157425"/>
                      <a:pt x="2478387" y="1135867"/>
                      <a:pt x="2458309" y="1111613"/>
                    </a:cubicBezTo>
                    <a:cubicBezTo>
                      <a:pt x="2438231" y="1087360"/>
                      <a:pt x="2425682" y="1042896"/>
                      <a:pt x="2421918" y="1015947"/>
                    </a:cubicBezTo>
                    <a:cubicBezTo>
                      <a:pt x="2419408" y="997084"/>
                      <a:pt x="2420663" y="983609"/>
                      <a:pt x="2426937" y="964746"/>
                    </a:cubicBezTo>
                    <a:cubicBezTo>
                      <a:pt x="2435722" y="939145"/>
                      <a:pt x="2462074" y="897375"/>
                      <a:pt x="2480897" y="878511"/>
                    </a:cubicBezTo>
                    <a:cubicBezTo>
                      <a:pt x="2494701" y="865037"/>
                      <a:pt x="2508505" y="859648"/>
                      <a:pt x="2523563" y="854258"/>
                    </a:cubicBezTo>
                    <a:cubicBezTo>
                      <a:pt x="2538622" y="848868"/>
                      <a:pt x="2552426" y="843479"/>
                      <a:pt x="2571249" y="844826"/>
                    </a:cubicBezTo>
                    <a:cubicBezTo>
                      <a:pt x="2596346" y="846174"/>
                      <a:pt x="2637757" y="858300"/>
                      <a:pt x="2661600" y="877164"/>
                    </a:cubicBezTo>
                    <a:cubicBezTo>
                      <a:pt x="2685443" y="897375"/>
                      <a:pt x="2708030" y="936450"/>
                      <a:pt x="2716815" y="962051"/>
                    </a:cubicBezTo>
                    <a:cubicBezTo>
                      <a:pt x="2723089" y="980915"/>
                      <a:pt x="2724344" y="994389"/>
                      <a:pt x="2721834" y="1013253"/>
                    </a:cubicBezTo>
                    <a:cubicBezTo>
                      <a:pt x="2718069" y="1040201"/>
                      <a:pt x="2706775" y="1084665"/>
                      <a:pt x="2687952" y="1110266"/>
                    </a:cubicBezTo>
                    <a:cubicBezTo>
                      <a:pt x="2669129" y="1134520"/>
                      <a:pt x="2642777" y="1150688"/>
                      <a:pt x="2606385" y="1162815"/>
                    </a:cubicBezTo>
                    <a:cubicBezTo>
                      <a:pt x="2546151" y="1181679"/>
                      <a:pt x="2423173" y="1183026"/>
                      <a:pt x="2352900" y="1172247"/>
                    </a:cubicBezTo>
                    <a:cubicBezTo>
                      <a:pt x="2300195" y="1164162"/>
                      <a:pt x="2255019" y="1152036"/>
                      <a:pt x="2218627" y="1123740"/>
                    </a:cubicBezTo>
                    <a:cubicBezTo>
                      <a:pt x="2182236" y="1095445"/>
                      <a:pt x="2178471" y="1028074"/>
                      <a:pt x="2135805" y="1003821"/>
                    </a:cubicBezTo>
                    <a:cubicBezTo>
                      <a:pt x="2075571" y="970135"/>
                      <a:pt x="1921221" y="1014600"/>
                      <a:pt x="1863496" y="998431"/>
                    </a:cubicBezTo>
                    <a:cubicBezTo>
                      <a:pt x="1833379" y="990347"/>
                      <a:pt x="1818321" y="978220"/>
                      <a:pt x="1800753" y="960703"/>
                    </a:cubicBezTo>
                    <a:cubicBezTo>
                      <a:pt x="1784439" y="943187"/>
                      <a:pt x="1769380" y="918934"/>
                      <a:pt x="1761851" y="896028"/>
                    </a:cubicBezTo>
                    <a:cubicBezTo>
                      <a:pt x="1754322" y="873122"/>
                      <a:pt x="1750557" y="846174"/>
                      <a:pt x="1755577" y="820573"/>
                    </a:cubicBezTo>
                    <a:cubicBezTo>
                      <a:pt x="1761851" y="788235"/>
                      <a:pt x="1784439" y="743770"/>
                      <a:pt x="1807027" y="720864"/>
                    </a:cubicBezTo>
                    <a:cubicBezTo>
                      <a:pt x="1825850" y="702001"/>
                      <a:pt x="1848438" y="691221"/>
                      <a:pt x="1872281" y="687179"/>
                    </a:cubicBezTo>
                    <a:cubicBezTo>
                      <a:pt x="1899888" y="681789"/>
                      <a:pt x="1935025" y="683137"/>
                      <a:pt x="1962632" y="699306"/>
                    </a:cubicBezTo>
                    <a:cubicBezTo>
                      <a:pt x="1999023" y="720864"/>
                      <a:pt x="2021611" y="808446"/>
                      <a:pt x="2063022" y="825962"/>
                    </a:cubicBezTo>
                    <a:cubicBezTo>
                      <a:pt x="2100669" y="842131"/>
                      <a:pt x="2186000" y="794972"/>
                      <a:pt x="2196040" y="813836"/>
                    </a:cubicBezTo>
                    <a:cubicBezTo>
                      <a:pt x="2207334" y="834047"/>
                      <a:pt x="2100669" y="909502"/>
                      <a:pt x="2099414" y="959356"/>
                    </a:cubicBezTo>
                    <a:cubicBezTo>
                      <a:pt x="2098159" y="1009210"/>
                      <a:pt x="2202314" y="1079276"/>
                      <a:pt x="2186000" y="1114308"/>
                    </a:cubicBezTo>
                    <a:cubicBezTo>
                      <a:pt x="2160903" y="1168205"/>
                      <a:pt x="1867261" y="1160120"/>
                      <a:pt x="1789459" y="1161468"/>
                    </a:cubicBezTo>
                    <a:cubicBezTo>
                      <a:pt x="1756832" y="1162815"/>
                      <a:pt x="1740518" y="1164162"/>
                      <a:pt x="1719185" y="1156078"/>
                    </a:cubicBezTo>
                    <a:cubicBezTo>
                      <a:pt x="1697852" y="1147994"/>
                      <a:pt x="1675265" y="1133172"/>
                      <a:pt x="1658951" y="1115656"/>
                    </a:cubicBezTo>
                    <a:cubicBezTo>
                      <a:pt x="1642638" y="1098139"/>
                      <a:pt x="1628834" y="1073886"/>
                      <a:pt x="1622560" y="1049633"/>
                    </a:cubicBezTo>
                    <a:cubicBezTo>
                      <a:pt x="1616285" y="1025379"/>
                      <a:pt x="1615030" y="997084"/>
                      <a:pt x="1620050" y="972830"/>
                    </a:cubicBezTo>
                    <a:cubicBezTo>
                      <a:pt x="1625069" y="948577"/>
                      <a:pt x="1633853" y="924323"/>
                      <a:pt x="1650167" y="904112"/>
                    </a:cubicBezTo>
                    <a:cubicBezTo>
                      <a:pt x="1670245" y="879859"/>
                      <a:pt x="1701617" y="862343"/>
                      <a:pt x="1740518" y="847521"/>
                    </a:cubicBezTo>
                    <a:cubicBezTo>
                      <a:pt x="1800753" y="824615"/>
                      <a:pt x="1952593" y="768024"/>
                      <a:pt x="1987730" y="804404"/>
                    </a:cubicBezTo>
                    <a:cubicBezTo>
                      <a:pt x="2020356" y="838089"/>
                      <a:pt x="1999023" y="1007863"/>
                      <a:pt x="1958867" y="1041548"/>
                    </a:cubicBezTo>
                    <a:cubicBezTo>
                      <a:pt x="1922476" y="1072539"/>
                      <a:pt x="1818321" y="1036158"/>
                      <a:pt x="1773145" y="1021337"/>
                    </a:cubicBezTo>
                    <a:cubicBezTo>
                      <a:pt x="1745538" y="1011905"/>
                      <a:pt x="1726715" y="1003821"/>
                      <a:pt x="1709146" y="984957"/>
                    </a:cubicBezTo>
                    <a:cubicBezTo>
                      <a:pt x="1687813" y="962051"/>
                      <a:pt x="1665225" y="916239"/>
                      <a:pt x="1658951" y="883901"/>
                    </a:cubicBezTo>
                    <a:cubicBezTo>
                      <a:pt x="1653932" y="856953"/>
                      <a:pt x="1658951" y="830005"/>
                      <a:pt x="1667735" y="805751"/>
                    </a:cubicBezTo>
                    <a:cubicBezTo>
                      <a:pt x="1676519" y="782845"/>
                      <a:pt x="1689068" y="758592"/>
                      <a:pt x="1709146" y="742423"/>
                    </a:cubicBezTo>
                    <a:cubicBezTo>
                      <a:pt x="1732989" y="722212"/>
                      <a:pt x="1764361" y="710085"/>
                      <a:pt x="1809537" y="702001"/>
                    </a:cubicBezTo>
                    <a:cubicBezTo>
                      <a:pt x="1894869" y="685832"/>
                      <a:pt x="2120747" y="646757"/>
                      <a:pt x="2187255" y="703348"/>
                    </a:cubicBezTo>
                    <a:cubicBezTo>
                      <a:pt x="2236196" y="745118"/>
                      <a:pt x="2258784" y="873122"/>
                      <a:pt x="2236196" y="918934"/>
                    </a:cubicBezTo>
                    <a:cubicBezTo>
                      <a:pt x="2217373" y="958009"/>
                      <a:pt x="2150864" y="960703"/>
                      <a:pt x="2094394" y="979567"/>
                    </a:cubicBezTo>
                    <a:cubicBezTo>
                      <a:pt x="2016592" y="1006516"/>
                      <a:pt x="1916201" y="1048285"/>
                      <a:pt x="1810792" y="1056370"/>
                    </a:cubicBezTo>
                    <a:cubicBezTo>
                      <a:pt x="1684049" y="1065802"/>
                      <a:pt x="1524679" y="1040201"/>
                      <a:pt x="1385387" y="1010558"/>
                    </a:cubicBezTo>
                    <a:cubicBezTo>
                      <a:pt x="1246096" y="980915"/>
                      <a:pt x="1110569" y="931061"/>
                      <a:pt x="975042" y="878511"/>
                    </a:cubicBezTo>
                    <a:cubicBezTo>
                      <a:pt x="838260" y="824615"/>
                      <a:pt x="697713" y="761287"/>
                      <a:pt x="568461" y="692569"/>
                    </a:cubicBezTo>
                    <a:cubicBezTo>
                      <a:pt x="442973" y="626546"/>
                      <a:pt x="292387" y="533574"/>
                      <a:pt x="208310" y="474288"/>
                    </a:cubicBezTo>
                    <a:cubicBezTo>
                      <a:pt x="159370" y="439256"/>
                      <a:pt x="130508" y="421739"/>
                      <a:pt x="99136" y="384012"/>
                    </a:cubicBezTo>
                    <a:cubicBezTo>
                      <a:pt x="65254" y="342242"/>
                      <a:pt x="30118" y="273524"/>
                      <a:pt x="15059" y="230407"/>
                    </a:cubicBezTo>
                    <a:cubicBezTo>
                      <a:pt x="5020" y="202111"/>
                      <a:pt x="0" y="180553"/>
                      <a:pt x="3765" y="153604"/>
                    </a:cubicBezTo>
                    <a:cubicBezTo>
                      <a:pt x="8785" y="121267"/>
                      <a:pt x="28863" y="72760"/>
                      <a:pt x="50196" y="48506"/>
                    </a:cubicBezTo>
                    <a:cubicBezTo>
                      <a:pt x="67764" y="28295"/>
                      <a:pt x="91607" y="16169"/>
                      <a:pt x="114194" y="9431"/>
                    </a:cubicBezTo>
                    <a:cubicBezTo>
                      <a:pt x="136782" y="2694"/>
                      <a:pt x="164390" y="1347"/>
                      <a:pt x="186978" y="6737"/>
                    </a:cubicBezTo>
                    <a:cubicBezTo>
                      <a:pt x="210820" y="12126"/>
                      <a:pt x="230898" y="20211"/>
                      <a:pt x="253486" y="40422"/>
                    </a:cubicBezTo>
                    <a:cubicBezTo>
                      <a:pt x="291133" y="72760"/>
                      <a:pt x="313720" y="149562"/>
                      <a:pt x="370190" y="207501"/>
                    </a:cubicBezTo>
                    <a:cubicBezTo>
                      <a:pt x="458032" y="297777"/>
                      <a:pt x="636224" y="425781"/>
                      <a:pt x="756693" y="494499"/>
                    </a:cubicBezTo>
                    <a:cubicBezTo>
                      <a:pt x="850809" y="548396"/>
                      <a:pt x="922337" y="573997"/>
                      <a:pt x="1022727" y="604987"/>
                    </a:cubicBezTo>
                    <a:cubicBezTo>
                      <a:pt x="1146960" y="642715"/>
                      <a:pt x="1307585" y="676400"/>
                      <a:pt x="1448131" y="689874"/>
                    </a:cubicBezTo>
                    <a:cubicBezTo>
                      <a:pt x="1582404" y="703348"/>
                      <a:pt x="1749302" y="677747"/>
                      <a:pt x="1848438" y="689874"/>
                    </a:cubicBezTo>
                    <a:cubicBezTo>
                      <a:pt x="1907417" y="696611"/>
                      <a:pt x="1942554" y="726254"/>
                      <a:pt x="1987730" y="724907"/>
                    </a:cubicBezTo>
                    <a:cubicBezTo>
                      <a:pt x="2031650" y="723559"/>
                      <a:pt x="2073061" y="689874"/>
                      <a:pt x="2116982" y="680442"/>
                    </a:cubicBezTo>
                    <a:cubicBezTo>
                      <a:pt x="2162158" y="671010"/>
                      <a:pt x="2211098" y="676400"/>
                      <a:pt x="2256274" y="665621"/>
                    </a:cubicBezTo>
                    <a:cubicBezTo>
                      <a:pt x="2300195" y="654841"/>
                      <a:pt x="2340351" y="609029"/>
                      <a:pt x="2381762" y="614419"/>
                    </a:cubicBezTo>
                    <a:cubicBezTo>
                      <a:pt x="2426937" y="619809"/>
                      <a:pt x="2500975" y="658883"/>
                      <a:pt x="2517289" y="708738"/>
                    </a:cubicBezTo>
                    <a:cubicBezTo>
                      <a:pt x="2539876" y="776108"/>
                      <a:pt x="2463329" y="953966"/>
                      <a:pt x="2428192" y="1009210"/>
                    </a:cubicBezTo>
                    <a:cubicBezTo>
                      <a:pt x="2410624" y="1037506"/>
                      <a:pt x="2395565" y="1048285"/>
                      <a:pt x="2371723" y="1059064"/>
                    </a:cubicBezTo>
                    <a:cubicBezTo>
                      <a:pt x="2342860" y="1071191"/>
                      <a:pt x="2297685" y="1077928"/>
                      <a:pt x="2265058" y="1068496"/>
                    </a:cubicBezTo>
                    <a:cubicBezTo>
                      <a:pt x="2232431" y="1059064"/>
                      <a:pt x="2196040" y="1029421"/>
                      <a:pt x="2178471" y="998431"/>
                    </a:cubicBezTo>
                    <a:cubicBezTo>
                      <a:pt x="2160903" y="967441"/>
                      <a:pt x="2155883" y="912197"/>
                      <a:pt x="2157138" y="885248"/>
                    </a:cubicBezTo>
                    <a:cubicBezTo>
                      <a:pt x="2157138" y="869080"/>
                      <a:pt x="2158393" y="863690"/>
                      <a:pt x="2167177" y="847521"/>
                    </a:cubicBezTo>
                    <a:cubicBezTo>
                      <a:pt x="2188510" y="807099"/>
                      <a:pt x="2265058" y="684484"/>
                      <a:pt x="2329057" y="657536"/>
                    </a:cubicBezTo>
                    <a:cubicBezTo>
                      <a:pt x="2386781" y="633283"/>
                      <a:pt x="2479642" y="645409"/>
                      <a:pt x="2527328" y="672358"/>
                    </a:cubicBezTo>
                    <a:cubicBezTo>
                      <a:pt x="2564974" y="693916"/>
                      <a:pt x="2564974" y="768024"/>
                      <a:pt x="2605130" y="781498"/>
                    </a:cubicBezTo>
                    <a:cubicBezTo>
                      <a:pt x="2667874" y="803056"/>
                      <a:pt x="2844812" y="685832"/>
                      <a:pt x="2896262" y="680442"/>
                    </a:cubicBezTo>
                    <a:cubicBezTo>
                      <a:pt x="2913831" y="679095"/>
                      <a:pt x="2918850" y="681789"/>
                      <a:pt x="2932654" y="685832"/>
                    </a:cubicBezTo>
                    <a:cubicBezTo>
                      <a:pt x="2951477" y="692569"/>
                      <a:pt x="2979084" y="706043"/>
                      <a:pt x="2996653" y="722212"/>
                    </a:cubicBezTo>
                    <a:cubicBezTo>
                      <a:pt x="3014221" y="739728"/>
                      <a:pt x="3029279" y="762634"/>
                      <a:pt x="3038064" y="786887"/>
                    </a:cubicBezTo>
                    <a:cubicBezTo>
                      <a:pt x="3046848" y="811141"/>
                      <a:pt x="3049358" y="839437"/>
                      <a:pt x="3045593" y="865037"/>
                    </a:cubicBezTo>
                    <a:cubicBezTo>
                      <a:pt x="3041828" y="890638"/>
                      <a:pt x="3033044" y="917586"/>
                      <a:pt x="3019241" y="937798"/>
                    </a:cubicBezTo>
                    <a:cubicBezTo>
                      <a:pt x="3005437" y="958009"/>
                      <a:pt x="2987869" y="978220"/>
                      <a:pt x="2965281" y="988999"/>
                    </a:cubicBezTo>
                    <a:cubicBezTo>
                      <a:pt x="2937673" y="1002473"/>
                      <a:pt x="2902537" y="1009210"/>
                      <a:pt x="2858616" y="1005168"/>
                    </a:cubicBezTo>
                    <a:cubicBezTo>
                      <a:pt x="2787088" y="998431"/>
                      <a:pt x="2651561" y="953966"/>
                      <a:pt x="2577523" y="902765"/>
                    </a:cubicBezTo>
                    <a:cubicBezTo>
                      <a:pt x="2514779" y="859648"/>
                      <a:pt x="2444506" y="782845"/>
                      <a:pt x="2433212" y="735686"/>
                    </a:cubicBezTo>
                    <a:cubicBezTo>
                      <a:pt x="2426937" y="707390"/>
                      <a:pt x="2438231" y="683137"/>
                      <a:pt x="2449525" y="660231"/>
                    </a:cubicBezTo>
                    <a:cubicBezTo>
                      <a:pt x="2460819" y="637325"/>
                      <a:pt x="2478387" y="615766"/>
                      <a:pt x="2498466" y="600945"/>
                    </a:cubicBezTo>
                    <a:cubicBezTo>
                      <a:pt x="2517289" y="586123"/>
                      <a:pt x="2542386" y="575344"/>
                      <a:pt x="2566229" y="572649"/>
                    </a:cubicBezTo>
                    <a:cubicBezTo>
                      <a:pt x="2590072" y="569954"/>
                      <a:pt x="2616424" y="572649"/>
                      <a:pt x="2639012" y="582081"/>
                    </a:cubicBezTo>
                    <a:cubicBezTo>
                      <a:pt x="2661600" y="591513"/>
                      <a:pt x="2684188" y="607682"/>
                      <a:pt x="2699246" y="626546"/>
                    </a:cubicBezTo>
                    <a:cubicBezTo>
                      <a:pt x="2715560" y="645409"/>
                      <a:pt x="2728109" y="666968"/>
                      <a:pt x="2733128" y="696611"/>
                    </a:cubicBezTo>
                    <a:cubicBezTo>
                      <a:pt x="2740657" y="739728"/>
                      <a:pt x="2746932" y="836742"/>
                      <a:pt x="2716815" y="866385"/>
                    </a:cubicBezTo>
                    <a:cubicBezTo>
                      <a:pt x="2685443" y="897375"/>
                      <a:pt x="2554935" y="898723"/>
                      <a:pt x="2541131" y="873122"/>
                    </a:cubicBezTo>
                    <a:cubicBezTo>
                      <a:pt x="2527328" y="848868"/>
                      <a:pt x="2588817" y="772066"/>
                      <a:pt x="2617679" y="728949"/>
                    </a:cubicBezTo>
                    <a:cubicBezTo>
                      <a:pt x="2644032" y="689874"/>
                      <a:pt x="2685443" y="619809"/>
                      <a:pt x="2704266" y="625198"/>
                    </a:cubicBezTo>
                    <a:cubicBezTo>
                      <a:pt x="2724344" y="630588"/>
                      <a:pt x="2751951" y="747813"/>
                      <a:pt x="2729363" y="774761"/>
                    </a:cubicBezTo>
                    <a:cubicBezTo>
                      <a:pt x="2699246" y="811141"/>
                      <a:pt x="2559955" y="780150"/>
                      <a:pt x="2475878" y="763982"/>
                    </a:cubicBezTo>
                    <a:cubicBezTo>
                      <a:pt x="2388036" y="747813"/>
                      <a:pt x="2298940" y="707390"/>
                      <a:pt x="2212353" y="673705"/>
                    </a:cubicBezTo>
                    <a:cubicBezTo>
                      <a:pt x="2125766" y="638672"/>
                      <a:pt x="2024121" y="598250"/>
                      <a:pt x="1956358" y="557828"/>
                    </a:cubicBezTo>
                    <a:cubicBezTo>
                      <a:pt x="1906162" y="528185"/>
                      <a:pt x="1873536" y="502584"/>
                      <a:pt x="1834634" y="468899"/>
                    </a:cubicBezTo>
                    <a:cubicBezTo>
                      <a:pt x="1794478" y="433866"/>
                      <a:pt x="1743028" y="396138"/>
                      <a:pt x="1721695" y="350326"/>
                    </a:cubicBezTo>
                    <a:cubicBezTo>
                      <a:pt x="1701617" y="307209"/>
                      <a:pt x="1687813" y="245228"/>
                      <a:pt x="1701617" y="203459"/>
                    </a:cubicBezTo>
                    <a:cubicBezTo>
                      <a:pt x="1716676" y="158994"/>
                      <a:pt x="1768126" y="110487"/>
                      <a:pt x="1813301" y="94318"/>
                    </a:cubicBezTo>
                    <a:cubicBezTo>
                      <a:pt x="1860987" y="76802"/>
                      <a:pt x="1931260" y="94318"/>
                      <a:pt x="1985220" y="107792"/>
                    </a:cubicBezTo>
                    <a:cubicBezTo>
                      <a:pt x="2036670" y="119919"/>
                      <a:pt x="2075571" y="148215"/>
                      <a:pt x="2132041" y="168426"/>
                    </a:cubicBezTo>
                    <a:cubicBezTo>
                      <a:pt x="2204824" y="194027"/>
                      <a:pt x="2315253" y="227712"/>
                      <a:pt x="2388036" y="243881"/>
                    </a:cubicBezTo>
                    <a:cubicBezTo>
                      <a:pt x="2441996" y="256008"/>
                      <a:pt x="2470858" y="260050"/>
                      <a:pt x="2529838" y="264092"/>
                    </a:cubicBezTo>
                    <a:cubicBezTo>
                      <a:pt x="2628973" y="270829"/>
                      <a:pt x="2834773" y="257355"/>
                      <a:pt x="2931399" y="264092"/>
                    </a:cubicBezTo>
                    <a:cubicBezTo>
                      <a:pt x="2985359" y="268134"/>
                      <a:pt x="3021750" y="260050"/>
                      <a:pt x="3058142" y="281608"/>
                    </a:cubicBezTo>
                    <a:cubicBezTo>
                      <a:pt x="3097043" y="304514"/>
                      <a:pt x="3125905" y="348979"/>
                      <a:pt x="3154767" y="402875"/>
                    </a:cubicBezTo>
                    <a:cubicBezTo>
                      <a:pt x="3198688" y="483720"/>
                      <a:pt x="3263942" y="650799"/>
                      <a:pt x="3265197" y="738381"/>
                    </a:cubicBezTo>
                    <a:cubicBezTo>
                      <a:pt x="3266452" y="794972"/>
                      <a:pt x="3243864" y="834047"/>
                      <a:pt x="3225041" y="877164"/>
                    </a:cubicBezTo>
                    <a:cubicBezTo>
                      <a:pt x="3206218" y="920281"/>
                      <a:pt x="3187395" y="951272"/>
                      <a:pt x="3152258" y="999778"/>
                    </a:cubicBezTo>
                    <a:cubicBezTo>
                      <a:pt x="3093278" y="1083318"/>
                      <a:pt x="2948967" y="1230186"/>
                      <a:pt x="2881204" y="1316420"/>
                    </a:cubicBezTo>
                    <a:cubicBezTo>
                      <a:pt x="2837283" y="1373011"/>
                      <a:pt x="2817205" y="1421518"/>
                      <a:pt x="2779559" y="1460593"/>
                    </a:cubicBezTo>
                    <a:cubicBezTo>
                      <a:pt x="2746931" y="1494278"/>
                      <a:pt x="2714305" y="1527963"/>
                      <a:pt x="2674149" y="1540090"/>
                    </a:cubicBezTo>
                    <a:cubicBezTo>
                      <a:pt x="2632738" y="1552217"/>
                      <a:pt x="2572503" y="1554912"/>
                      <a:pt x="2534857" y="1532006"/>
                    </a:cubicBezTo>
                    <a:cubicBezTo>
                      <a:pt x="2494701" y="1507752"/>
                      <a:pt x="2465839" y="1440382"/>
                      <a:pt x="2441996" y="1391875"/>
                    </a:cubicBezTo>
                    <a:cubicBezTo>
                      <a:pt x="2419408" y="1346063"/>
                      <a:pt x="2396820" y="1294861"/>
                      <a:pt x="2395565" y="1247702"/>
                    </a:cubicBezTo>
                    <a:cubicBezTo>
                      <a:pt x="2394311" y="1201890"/>
                      <a:pt x="2414388" y="1160120"/>
                      <a:pt x="2434467" y="1111614"/>
                    </a:cubicBezTo>
                    <a:cubicBezTo>
                      <a:pt x="2462074" y="1046938"/>
                      <a:pt x="2508504" y="922976"/>
                      <a:pt x="2554935" y="901417"/>
                    </a:cubicBezTo>
                    <a:cubicBezTo>
                      <a:pt x="2587562" y="886596"/>
                      <a:pt x="2632738" y="906807"/>
                      <a:pt x="2660345" y="925671"/>
                    </a:cubicBezTo>
                    <a:cubicBezTo>
                      <a:pt x="2687952" y="944535"/>
                      <a:pt x="2713050" y="986304"/>
                      <a:pt x="2723089" y="1017295"/>
                    </a:cubicBezTo>
                    <a:cubicBezTo>
                      <a:pt x="2731873" y="1042896"/>
                      <a:pt x="2730618" y="1071191"/>
                      <a:pt x="2725599" y="1095445"/>
                    </a:cubicBezTo>
                    <a:cubicBezTo>
                      <a:pt x="2720579" y="1119698"/>
                      <a:pt x="2708030" y="1146646"/>
                      <a:pt x="2692972" y="1165510"/>
                    </a:cubicBezTo>
                    <a:cubicBezTo>
                      <a:pt x="2677913" y="1184374"/>
                      <a:pt x="2664110" y="1193806"/>
                      <a:pt x="2635247" y="1209975"/>
                    </a:cubicBezTo>
                    <a:cubicBezTo>
                      <a:pt x="2566229" y="1247702"/>
                      <a:pt x="2361684" y="1317767"/>
                      <a:pt x="2262548" y="1343368"/>
                    </a:cubicBezTo>
                    <a:cubicBezTo>
                      <a:pt x="2198549" y="1359537"/>
                      <a:pt x="2162158" y="1364927"/>
                      <a:pt x="2101924" y="1368969"/>
                    </a:cubicBezTo>
                    <a:cubicBezTo>
                      <a:pt x="2024121" y="1374359"/>
                      <a:pt x="1938789" y="1378401"/>
                      <a:pt x="1834634" y="1367622"/>
                    </a:cubicBezTo>
                    <a:cubicBezTo>
                      <a:pt x="1681539" y="1351453"/>
                      <a:pt x="1405465" y="1286777"/>
                      <a:pt x="1277468" y="1253092"/>
                    </a:cubicBezTo>
                    <a:cubicBezTo>
                      <a:pt x="1208449" y="1235575"/>
                      <a:pt x="1170803" y="1223449"/>
                      <a:pt x="1120608" y="1203237"/>
                    </a:cubicBezTo>
                    <a:cubicBezTo>
                      <a:pt x="1072922" y="1184374"/>
                      <a:pt x="1044060" y="1169552"/>
                      <a:pt x="986336" y="1138562"/>
                    </a:cubicBezTo>
                    <a:cubicBezTo>
                      <a:pt x="874651" y="1077928"/>
                      <a:pt x="645009" y="955314"/>
                      <a:pt x="503207" y="847521"/>
                    </a:cubicBezTo>
                    <a:cubicBezTo>
                      <a:pt x="376464" y="750507"/>
                      <a:pt x="248467" y="633283"/>
                      <a:pt x="169409" y="532227"/>
                    </a:cubicBezTo>
                    <a:cubicBezTo>
                      <a:pt x="111685" y="459467"/>
                      <a:pt x="62744" y="379969"/>
                      <a:pt x="47686" y="320683"/>
                    </a:cubicBezTo>
                    <a:cubicBezTo>
                      <a:pt x="38902" y="282956"/>
                      <a:pt x="42666" y="249271"/>
                      <a:pt x="51451" y="222322"/>
                    </a:cubicBezTo>
                    <a:cubicBezTo>
                      <a:pt x="58980" y="200764"/>
                      <a:pt x="72783" y="183247"/>
                      <a:pt x="87842" y="169773"/>
                    </a:cubicBezTo>
                    <a:cubicBezTo>
                      <a:pt x="102901" y="156299"/>
                      <a:pt x="121724" y="145520"/>
                      <a:pt x="143057" y="141478"/>
                    </a:cubicBezTo>
                    <a:cubicBezTo>
                      <a:pt x="169409" y="137436"/>
                      <a:pt x="209565" y="144173"/>
                      <a:pt x="233408" y="156299"/>
                    </a:cubicBezTo>
                    <a:cubicBezTo>
                      <a:pt x="253486" y="167079"/>
                      <a:pt x="278584" y="202111"/>
                      <a:pt x="278584" y="202111"/>
                    </a:cubicBezTo>
                  </a:path>
                </a:pathLst>
              </a:custGeom>
              <a:solidFill>
                <a:srgbClr val="FFFFFF"/>
              </a:solidFill>
              <a:ln cap="sq">
                <a:noFill/>
                <a:prstDash val="solid"/>
                <a:miter/>
              </a:ln>
            </p:spPr>
          </p:sp>
        </p:grpSp>
        <p:sp>
          <p:nvSpPr>
            <p:cNvPr name="Freeform 10" id="10"/>
            <p:cNvSpPr/>
            <p:nvPr/>
          </p:nvSpPr>
          <p:spPr>
            <a:xfrm flipH="false" flipV="true" rot="458233">
              <a:off x="52951" y="177771"/>
              <a:ext cx="2740649" cy="979782"/>
            </a:xfrm>
            <a:custGeom>
              <a:avLst/>
              <a:gdLst/>
              <a:ahLst/>
              <a:cxnLst/>
              <a:rect r="r" b="b" t="t" l="l"/>
              <a:pathLst>
                <a:path h="979782" w="2740649">
                  <a:moveTo>
                    <a:pt x="0" y="979782"/>
                  </a:moveTo>
                  <a:lnTo>
                    <a:pt x="2740649" y="979782"/>
                  </a:lnTo>
                  <a:lnTo>
                    <a:pt x="2740649" y="0"/>
                  </a:lnTo>
                  <a:lnTo>
                    <a:pt x="0" y="0"/>
                  </a:lnTo>
                  <a:lnTo>
                    <a:pt x="0" y="979782"/>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grpSp>
        <p:nvGrpSpPr>
          <p:cNvPr name="Group 11" id="11"/>
          <p:cNvGrpSpPr/>
          <p:nvPr/>
        </p:nvGrpSpPr>
        <p:grpSpPr>
          <a:xfrm rot="183778">
            <a:off x="10817302" y="1980529"/>
            <a:ext cx="1983577" cy="945562"/>
            <a:chOff x="0" y="0"/>
            <a:chExt cx="2644770" cy="1260749"/>
          </a:xfrm>
        </p:grpSpPr>
        <p:grpSp>
          <p:nvGrpSpPr>
            <p:cNvPr name="Group 12" id="12"/>
            <p:cNvGrpSpPr/>
            <p:nvPr/>
          </p:nvGrpSpPr>
          <p:grpSpPr>
            <a:xfrm rot="0">
              <a:off x="9494" y="0"/>
              <a:ext cx="2635276" cy="1238642"/>
              <a:chOff x="0" y="0"/>
              <a:chExt cx="2787907" cy="1310382"/>
            </a:xfrm>
          </p:grpSpPr>
          <p:sp>
            <p:nvSpPr>
              <p:cNvPr name="Freeform 13" id="13"/>
              <p:cNvSpPr/>
              <p:nvPr/>
            </p:nvSpPr>
            <p:spPr>
              <a:xfrm flipH="false" flipV="false" rot="0">
                <a:off x="49444" y="48111"/>
                <a:ext cx="2690285" cy="1219225"/>
              </a:xfrm>
              <a:custGeom>
                <a:avLst/>
                <a:gdLst/>
                <a:ahLst/>
                <a:cxnLst/>
                <a:rect r="r" b="b" t="t" l="l"/>
                <a:pathLst>
                  <a:path h="1219225" w="2690285">
                    <a:moveTo>
                      <a:pt x="24089" y="1011589"/>
                    </a:moveTo>
                    <a:cubicBezTo>
                      <a:pt x="276382" y="684943"/>
                      <a:pt x="305542" y="652025"/>
                      <a:pt x="346112" y="617841"/>
                    </a:cubicBezTo>
                    <a:cubicBezTo>
                      <a:pt x="385414" y="583658"/>
                      <a:pt x="422180" y="558336"/>
                      <a:pt x="474160" y="525418"/>
                    </a:cubicBezTo>
                    <a:cubicBezTo>
                      <a:pt x="546425" y="479840"/>
                      <a:pt x="650385" y="417802"/>
                      <a:pt x="740399" y="373490"/>
                    </a:cubicBezTo>
                    <a:cubicBezTo>
                      <a:pt x="829146" y="330444"/>
                      <a:pt x="933106" y="286131"/>
                      <a:pt x="1009174" y="259544"/>
                    </a:cubicBezTo>
                    <a:cubicBezTo>
                      <a:pt x="1063690" y="240553"/>
                      <a:pt x="1104260" y="229158"/>
                      <a:pt x="1152437" y="220296"/>
                    </a:cubicBezTo>
                    <a:cubicBezTo>
                      <a:pt x="1201881" y="210167"/>
                      <a:pt x="1239915" y="205103"/>
                      <a:pt x="1302038" y="202571"/>
                    </a:cubicBezTo>
                    <a:cubicBezTo>
                      <a:pt x="1403462" y="197506"/>
                      <a:pt x="1607579" y="201305"/>
                      <a:pt x="1706468" y="211433"/>
                    </a:cubicBezTo>
                    <a:cubicBezTo>
                      <a:pt x="1764787" y="216497"/>
                      <a:pt x="1792679" y="221562"/>
                      <a:pt x="1844659" y="235488"/>
                    </a:cubicBezTo>
                    <a:cubicBezTo>
                      <a:pt x="1915656" y="254480"/>
                      <a:pt x="2022152" y="297526"/>
                      <a:pt x="2089346" y="324113"/>
                    </a:cubicBezTo>
                    <a:cubicBezTo>
                      <a:pt x="2137522" y="343104"/>
                      <a:pt x="2175556" y="350701"/>
                      <a:pt x="2213591" y="374756"/>
                    </a:cubicBezTo>
                    <a:cubicBezTo>
                      <a:pt x="2252893" y="400077"/>
                      <a:pt x="2302337" y="432995"/>
                      <a:pt x="2318819" y="472243"/>
                    </a:cubicBezTo>
                    <a:cubicBezTo>
                      <a:pt x="2335300" y="511492"/>
                      <a:pt x="2332764" y="570997"/>
                      <a:pt x="2313747" y="610245"/>
                    </a:cubicBezTo>
                    <a:cubicBezTo>
                      <a:pt x="2293463" y="653291"/>
                      <a:pt x="2251625" y="703934"/>
                      <a:pt x="2195841" y="716595"/>
                    </a:cubicBezTo>
                    <a:cubicBezTo>
                      <a:pt x="2104559" y="736852"/>
                      <a:pt x="1929602" y="622906"/>
                      <a:pt x="1792679" y="593786"/>
                    </a:cubicBezTo>
                    <a:cubicBezTo>
                      <a:pt x="1654488" y="564666"/>
                      <a:pt x="1503619" y="550740"/>
                      <a:pt x="1369232" y="544409"/>
                    </a:cubicBezTo>
                    <a:cubicBezTo>
                      <a:pt x="1246254" y="538079"/>
                      <a:pt x="1092850" y="574795"/>
                      <a:pt x="1016781" y="550740"/>
                    </a:cubicBezTo>
                    <a:cubicBezTo>
                      <a:pt x="973676" y="536813"/>
                      <a:pt x="947052" y="511492"/>
                      <a:pt x="928035" y="486170"/>
                    </a:cubicBezTo>
                    <a:cubicBezTo>
                      <a:pt x="912821" y="465913"/>
                      <a:pt x="905214" y="441858"/>
                      <a:pt x="903946" y="416536"/>
                    </a:cubicBezTo>
                    <a:cubicBezTo>
                      <a:pt x="902679" y="384885"/>
                      <a:pt x="915357" y="336774"/>
                      <a:pt x="933106" y="310187"/>
                    </a:cubicBezTo>
                    <a:cubicBezTo>
                      <a:pt x="947052" y="288663"/>
                      <a:pt x="972408" y="273471"/>
                      <a:pt x="990157" y="263342"/>
                    </a:cubicBezTo>
                    <a:cubicBezTo>
                      <a:pt x="1002835" y="255746"/>
                      <a:pt x="1009174" y="253213"/>
                      <a:pt x="1024388" y="250681"/>
                    </a:cubicBezTo>
                    <a:cubicBezTo>
                      <a:pt x="1054815" y="244351"/>
                      <a:pt x="1101724" y="248149"/>
                      <a:pt x="1163847" y="248149"/>
                    </a:cubicBezTo>
                    <a:cubicBezTo>
                      <a:pt x="1288092" y="248149"/>
                      <a:pt x="1601240" y="250681"/>
                      <a:pt x="1725485" y="255746"/>
                    </a:cubicBezTo>
                    <a:cubicBezTo>
                      <a:pt x="1787608" y="258278"/>
                      <a:pt x="1812964" y="253213"/>
                      <a:pt x="1864944" y="264608"/>
                    </a:cubicBezTo>
                    <a:cubicBezTo>
                      <a:pt x="1938477" y="281067"/>
                      <a:pt x="2051311" y="331710"/>
                      <a:pt x="2119773" y="363361"/>
                    </a:cubicBezTo>
                    <a:cubicBezTo>
                      <a:pt x="2167950" y="384885"/>
                      <a:pt x="2199645" y="401344"/>
                      <a:pt x="2237679" y="426665"/>
                    </a:cubicBezTo>
                    <a:cubicBezTo>
                      <a:pt x="2275713" y="451986"/>
                      <a:pt x="2317551" y="481106"/>
                      <a:pt x="2347978" y="515290"/>
                    </a:cubicBezTo>
                    <a:cubicBezTo>
                      <a:pt x="2377138" y="548208"/>
                      <a:pt x="2415172" y="584924"/>
                      <a:pt x="2417708" y="626704"/>
                    </a:cubicBezTo>
                    <a:cubicBezTo>
                      <a:pt x="2421511" y="674814"/>
                      <a:pt x="2383477" y="753311"/>
                      <a:pt x="2346710" y="786229"/>
                    </a:cubicBezTo>
                    <a:cubicBezTo>
                      <a:pt x="2315015" y="814082"/>
                      <a:pt x="2265571" y="807752"/>
                      <a:pt x="2225001" y="824211"/>
                    </a:cubicBezTo>
                    <a:cubicBezTo>
                      <a:pt x="2179360" y="843202"/>
                      <a:pt x="2142594" y="871055"/>
                      <a:pt x="2088078" y="896377"/>
                    </a:cubicBezTo>
                    <a:cubicBezTo>
                      <a:pt x="2012009" y="930560"/>
                      <a:pt x="1890300" y="982469"/>
                      <a:pt x="1810428" y="1005259"/>
                    </a:cubicBezTo>
                    <a:cubicBezTo>
                      <a:pt x="1753377" y="1021718"/>
                      <a:pt x="1695058" y="1017919"/>
                      <a:pt x="1658291" y="1035644"/>
                    </a:cubicBezTo>
                    <a:cubicBezTo>
                      <a:pt x="1632935" y="1048305"/>
                      <a:pt x="1622793" y="1073626"/>
                      <a:pt x="1601240" y="1083755"/>
                    </a:cubicBezTo>
                    <a:cubicBezTo>
                      <a:pt x="1579687" y="1093883"/>
                      <a:pt x="1553064" y="1098948"/>
                      <a:pt x="1528975" y="1098948"/>
                    </a:cubicBezTo>
                    <a:cubicBezTo>
                      <a:pt x="1504887" y="1098948"/>
                      <a:pt x="1478263" y="1093883"/>
                      <a:pt x="1456710" y="1079957"/>
                    </a:cubicBezTo>
                    <a:cubicBezTo>
                      <a:pt x="1430086" y="1063498"/>
                      <a:pt x="1398391" y="1024250"/>
                      <a:pt x="1385713" y="995130"/>
                    </a:cubicBezTo>
                    <a:cubicBezTo>
                      <a:pt x="1375571" y="971075"/>
                      <a:pt x="1375571" y="945753"/>
                      <a:pt x="1379374" y="921698"/>
                    </a:cubicBezTo>
                    <a:cubicBezTo>
                      <a:pt x="1383177" y="897643"/>
                      <a:pt x="1390784" y="874853"/>
                      <a:pt x="1407266" y="853330"/>
                    </a:cubicBezTo>
                    <a:cubicBezTo>
                      <a:pt x="1430086" y="822945"/>
                      <a:pt x="1479531" y="788761"/>
                      <a:pt x="1520101" y="765971"/>
                    </a:cubicBezTo>
                    <a:cubicBezTo>
                      <a:pt x="1559403" y="743182"/>
                      <a:pt x="1603776" y="727989"/>
                      <a:pt x="1646881" y="714063"/>
                    </a:cubicBezTo>
                    <a:cubicBezTo>
                      <a:pt x="1689986" y="700136"/>
                      <a:pt x="1722950" y="695072"/>
                      <a:pt x="1778733" y="684943"/>
                    </a:cubicBezTo>
                    <a:cubicBezTo>
                      <a:pt x="1873818" y="668484"/>
                      <a:pt x="2050044" y="646961"/>
                      <a:pt x="2169217" y="638099"/>
                    </a:cubicBezTo>
                    <a:cubicBezTo>
                      <a:pt x="2268106" y="630502"/>
                      <a:pt x="2430386" y="605181"/>
                      <a:pt x="2441796" y="631768"/>
                    </a:cubicBezTo>
                    <a:cubicBezTo>
                      <a:pt x="2450670" y="650759"/>
                      <a:pt x="2342907" y="744448"/>
                      <a:pt x="2332764" y="738118"/>
                    </a:cubicBezTo>
                    <a:cubicBezTo>
                      <a:pt x="2323890" y="731788"/>
                      <a:pt x="2356853" y="607713"/>
                      <a:pt x="2378405" y="605181"/>
                    </a:cubicBezTo>
                    <a:cubicBezTo>
                      <a:pt x="2403762" y="602649"/>
                      <a:pt x="2432921" y="752045"/>
                      <a:pt x="2477294" y="777366"/>
                    </a:cubicBezTo>
                    <a:cubicBezTo>
                      <a:pt x="2514061" y="797623"/>
                      <a:pt x="2607879" y="758375"/>
                      <a:pt x="2614218" y="772302"/>
                    </a:cubicBezTo>
                    <a:cubicBezTo>
                      <a:pt x="2620557" y="786229"/>
                      <a:pt x="2549559" y="843202"/>
                      <a:pt x="2517864" y="860927"/>
                    </a:cubicBezTo>
                    <a:cubicBezTo>
                      <a:pt x="2493776" y="873587"/>
                      <a:pt x="2468420" y="878652"/>
                      <a:pt x="2444331" y="878652"/>
                    </a:cubicBezTo>
                    <a:cubicBezTo>
                      <a:pt x="2420243" y="878652"/>
                      <a:pt x="2394887" y="873587"/>
                      <a:pt x="2372067" y="859661"/>
                    </a:cubicBezTo>
                    <a:cubicBezTo>
                      <a:pt x="2345443" y="843202"/>
                      <a:pt x="2312480" y="806486"/>
                      <a:pt x="2299802" y="777366"/>
                    </a:cubicBezTo>
                    <a:cubicBezTo>
                      <a:pt x="2289659" y="753311"/>
                      <a:pt x="2288391" y="726723"/>
                      <a:pt x="2290927" y="702668"/>
                    </a:cubicBezTo>
                    <a:cubicBezTo>
                      <a:pt x="2293463" y="678613"/>
                      <a:pt x="2295998" y="649493"/>
                      <a:pt x="2317551" y="633034"/>
                    </a:cubicBezTo>
                    <a:cubicBezTo>
                      <a:pt x="2354317" y="603915"/>
                      <a:pt x="2539417" y="611511"/>
                      <a:pt x="2539417" y="606447"/>
                    </a:cubicBezTo>
                    <a:cubicBezTo>
                      <a:pt x="2539417" y="602649"/>
                      <a:pt x="2415172" y="578593"/>
                      <a:pt x="2398690" y="600116"/>
                    </a:cubicBezTo>
                    <a:cubicBezTo>
                      <a:pt x="2380941" y="624172"/>
                      <a:pt x="2420243" y="735586"/>
                      <a:pt x="2455742" y="755843"/>
                    </a:cubicBezTo>
                    <a:cubicBezTo>
                      <a:pt x="2487437" y="773568"/>
                      <a:pt x="2591397" y="729256"/>
                      <a:pt x="2591397" y="731788"/>
                    </a:cubicBezTo>
                    <a:cubicBezTo>
                      <a:pt x="2591397" y="734320"/>
                      <a:pt x="2479830" y="782430"/>
                      <a:pt x="2432921" y="777366"/>
                    </a:cubicBezTo>
                    <a:cubicBezTo>
                      <a:pt x="2391084" y="772302"/>
                      <a:pt x="2354317" y="743182"/>
                      <a:pt x="2318819" y="714063"/>
                    </a:cubicBezTo>
                    <a:cubicBezTo>
                      <a:pt x="2278249" y="679879"/>
                      <a:pt x="2231340" y="615309"/>
                      <a:pt x="2207252" y="576061"/>
                    </a:cubicBezTo>
                    <a:cubicBezTo>
                      <a:pt x="2192038" y="550740"/>
                      <a:pt x="2181896" y="531749"/>
                      <a:pt x="2178092" y="507693"/>
                    </a:cubicBezTo>
                    <a:cubicBezTo>
                      <a:pt x="2174289" y="483638"/>
                      <a:pt x="2176824" y="455785"/>
                      <a:pt x="2184431" y="432995"/>
                    </a:cubicBezTo>
                    <a:cubicBezTo>
                      <a:pt x="2192038" y="410206"/>
                      <a:pt x="2203448" y="387417"/>
                      <a:pt x="2223733" y="370958"/>
                    </a:cubicBezTo>
                    <a:cubicBezTo>
                      <a:pt x="2247821" y="350701"/>
                      <a:pt x="2294730" y="330444"/>
                      <a:pt x="2326425" y="326645"/>
                    </a:cubicBezTo>
                    <a:cubicBezTo>
                      <a:pt x="2351782" y="324113"/>
                      <a:pt x="2377138" y="331710"/>
                      <a:pt x="2398690" y="341838"/>
                    </a:cubicBezTo>
                    <a:cubicBezTo>
                      <a:pt x="2420243" y="351967"/>
                      <a:pt x="2457009" y="369692"/>
                      <a:pt x="2457009" y="389949"/>
                    </a:cubicBezTo>
                    <a:cubicBezTo>
                      <a:pt x="2455742" y="431729"/>
                      <a:pt x="2249089" y="587456"/>
                      <a:pt x="2208519" y="576061"/>
                    </a:cubicBezTo>
                    <a:cubicBezTo>
                      <a:pt x="2188235" y="570997"/>
                      <a:pt x="2183163" y="530483"/>
                      <a:pt x="2179360" y="506427"/>
                    </a:cubicBezTo>
                    <a:cubicBezTo>
                      <a:pt x="2175556" y="482372"/>
                      <a:pt x="2178092" y="455785"/>
                      <a:pt x="2185699" y="432995"/>
                    </a:cubicBezTo>
                    <a:cubicBezTo>
                      <a:pt x="2193306" y="410206"/>
                      <a:pt x="2207252" y="386151"/>
                      <a:pt x="2225001" y="369692"/>
                    </a:cubicBezTo>
                    <a:cubicBezTo>
                      <a:pt x="2242750" y="353233"/>
                      <a:pt x="2264303" y="338040"/>
                      <a:pt x="2289659" y="331710"/>
                    </a:cubicBezTo>
                    <a:cubicBezTo>
                      <a:pt x="2320086" y="324113"/>
                      <a:pt x="2370799" y="329178"/>
                      <a:pt x="2399958" y="340572"/>
                    </a:cubicBezTo>
                    <a:cubicBezTo>
                      <a:pt x="2424046" y="350701"/>
                      <a:pt x="2434189" y="372224"/>
                      <a:pt x="2458277" y="388683"/>
                    </a:cubicBezTo>
                    <a:cubicBezTo>
                      <a:pt x="2488705" y="410206"/>
                      <a:pt x="2568576" y="455785"/>
                      <a:pt x="2571112" y="451986"/>
                    </a:cubicBezTo>
                    <a:cubicBezTo>
                      <a:pt x="2572380" y="450720"/>
                      <a:pt x="2553363" y="431729"/>
                      <a:pt x="2552095" y="431729"/>
                    </a:cubicBezTo>
                    <a:cubicBezTo>
                      <a:pt x="2550827" y="432995"/>
                      <a:pt x="2586326" y="470977"/>
                      <a:pt x="2593933" y="493767"/>
                    </a:cubicBezTo>
                    <a:cubicBezTo>
                      <a:pt x="2601539" y="516556"/>
                      <a:pt x="2605343" y="543143"/>
                      <a:pt x="2601539" y="567199"/>
                    </a:cubicBezTo>
                    <a:cubicBezTo>
                      <a:pt x="2597736" y="591254"/>
                      <a:pt x="2587594" y="616575"/>
                      <a:pt x="2573648" y="636832"/>
                    </a:cubicBezTo>
                    <a:cubicBezTo>
                      <a:pt x="2559702" y="655824"/>
                      <a:pt x="2538149" y="673548"/>
                      <a:pt x="2516596" y="684943"/>
                    </a:cubicBezTo>
                    <a:cubicBezTo>
                      <a:pt x="2495044" y="696338"/>
                      <a:pt x="2467152" y="702668"/>
                      <a:pt x="2443064" y="702668"/>
                    </a:cubicBezTo>
                    <a:cubicBezTo>
                      <a:pt x="2418975" y="702668"/>
                      <a:pt x="2398690" y="698870"/>
                      <a:pt x="2370799" y="682411"/>
                    </a:cubicBezTo>
                    <a:cubicBezTo>
                      <a:pt x="2318819" y="652025"/>
                      <a:pt x="2226269" y="553272"/>
                      <a:pt x="2176824" y="491235"/>
                    </a:cubicBezTo>
                    <a:cubicBezTo>
                      <a:pt x="2138790" y="443124"/>
                      <a:pt x="2109631" y="398811"/>
                      <a:pt x="2089346" y="351967"/>
                    </a:cubicBezTo>
                    <a:cubicBezTo>
                      <a:pt x="2071596" y="308921"/>
                      <a:pt x="2060186" y="263342"/>
                      <a:pt x="2058918" y="221562"/>
                    </a:cubicBezTo>
                    <a:cubicBezTo>
                      <a:pt x="2057650" y="183580"/>
                      <a:pt x="2060186" y="143065"/>
                      <a:pt x="2076668" y="112680"/>
                    </a:cubicBezTo>
                    <a:cubicBezTo>
                      <a:pt x="2093149" y="82294"/>
                      <a:pt x="2127380" y="51908"/>
                      <a:pt x="2160343" y="39248"/>
                    </a:cubicBezTo>
                    <a:cubicBezTo>
                      <a:pt x="2192038" y="26587"/>
                      <a:pt x="2240214" y="30385"/>
                      <a:pt x="2270642" y="39248"/>
                    </a:cubicBezTo>
                    <a:cubicBezTo>
                      <a:pt x="2295998" y="46844"/>
                      <a:pt x="2316283" y="62037"/>
                      <a:pt x="2332764" y="82294"/>
                    </a:cubicBezTo>
                    <a:cubicBezTo>
                      <a:pt x="2353049" y="107615"/>
                      <a:pt x="2351782" y="150662"/>
                      <a:pt x="2372067" y="186112"/>
                    </a:cubicBezTo>
                    <a:cubicBezTo>
                      <a:pt x="2398690" y="231690"/>
                      <a:pt x="2468420" y="284865"/>
                      <a:pt x="2491240" y="325379"/>
                    </a:cubicBezTo>
                    <a:cubicBezTo>
                      <a:pt x="2505186" y="351967"/>
                      <a:pt x="2514061" y="369692"/>
                      <a:pt x="2514061" y="396279"/>
                    </a:cubicBezTo>
                    <a:cubicBezTo>
                      <a:pt x="2514061" y="427931"/>
                      <a:pt x="2500115" y="476042"/>
                      <a:pt x="2482366" y="502629"/>
                    </a:cubicBezTo>
                    <a:cubicBezTo>
                      <a:pt x="2467152" y="524152"/>
                      <a:pt x="2445599" y="539345"/>
                      <a:pt x="2424046" y="549474"/>
                    </a:cubicBezTo>
                    <a:cubicBezTo>
                      <a:pt x="2402494" y="559602"/>
                      <a:pt x="2377138" y="565933"/>
                      <a:pt x="2350514" y="563400"/>
                    </a:cubicBezTo>
                    <a:cubicBezTo>
                      <a:pt x="2318819" y="559602"/>
                      <a:pt x="2283320" y="543143"/>
                      <a:pt x="2249089" y="519088"/>
                    </a:cubicBezTo>
                    <a:cubicBezTo>
                      <a:pt x="2203448" y="487436"/>
                      <a:pt x="2148932" y="427931"/>
                      <a:pt x="2110898" y="376022"/>
                    </a:cubicBezTo>
                    <a:cubicBezTo>
                      <a:pt x="2074132" y="326645"/>
                      <a:pt x="2037365" y="262076"/>
                      <a:pt x="2022152" y="217763"/>
                    </a:cubicBezTo>
                    <a:cubicBezTo>
                      <a:pt x="2012009" y="189910"/>
                      <a:pt x="2006938" y="169653"/>
                      <a:pt x="2010742" y="144331"/>
                    </a:cubicBezTo>
                    <a:cubicBezTo>
                      <a:pt x="2015813" y="112680"/>
                      <a:pt x="2033562" y="68367"/>
                      <a:pt x="2058918" y="44312"/>
                    </a:cubicBezTo>
                    <a:cubicBezTo>
                      <a:pt x="2084274" y="20257"/>
                      <a:pt x="2128648" y="5064"/>
                      <a:pt x="2160343" y="2532"/>
                    </a:cubicBezTo>
                    <a:cubicBezTo>
                      <a:pt x="2185699" y="0"/>
                      <a:pt x="2211055" y="7596"/>
                      <a:pt x="2232608" y="17725"/>
                    </a:cubicBezTo>
                    <a:cubicBezTo>
                      <a:pt x="2254161" y="27853"/>
                      <a:pt x="2278249" y="40514"/>
                      <a:pt x="2289659" y="64569"/>
                    </a:cubicBezTo>
                    <a:cubicBezTo>
                      <a:pt x="2307408" y="101285"/>
                      <a:pt x="2287123" y="238021"/>
                      <a:pt x="2289659" y="238021"/>
                    </a:cubicBezTo>
                    <a:cubicBezTo>
                      <a:pt x="2292195" y="238021"/>
                      <a:pt x="2289659" y="97487"/>
                      <a:pt x="2302337" y="94955"/>
                    </a:cubicBezTo>
                    <a:cubicBezTo>
                      <a:pt x="2313747" y="92423"/>
                      <a:pt x="2328961" y="173451"/>
                      <a:pt x="2360656" y="219030"/>
                    </a:cubicBezTo>
                    <a:cubicBezTo>
                      <a:pt x="2408833" y="288663"/>
                      <a:pt x="2548292" y="386151"/>
                      <a:pt x="2588861" y="455785"/>
                    </a:cubicBezTo>
                    <a:cubicBezTo>
                      <a:pt x="2614217" y="498831"/>
                      <a:pt x="2623092" y="536813"/>
                      <a:pt x="2624360" y="574795"/>
                    </a:cubicBezTo>
                    <a:cubicBezTo>
                      <a:pt x="2625628" y="608979"/>
                      <a:pt x="2615485" y="648227"/>
                      <a:pt x="2604075" y="672282"/>
                    </a:cubicBezTo>
                    <a:cubicBezTo>
                      <a:pt x="2595200" y="688741"/>
                      <a:pt x="2586326" y="698870"/>
                      <a:pt x="2571112" y="710264"/>
                    </a:cubicBezTo>
                    <a:cubicBezTo>
                      <a:pt x="2549559" y="725457"/>
                      <a:pt x="2505186" y="744448"/>
                      <a:pt x="2478562" y="748246"/>
                    </a:cubicBezTo>
                    <a:cubicBezTo>
                      <a:pt x="2459545" y="750779"/>
                      <a:pt x="2444331" y="745714"/>
                      <a:pt x="2429118" y="741916"/>
                    </a:cubicBezTo>
                    <a:cubicBezTo>
                      <a:pt x="2412636" y="738118"/>
                      <a:pt x="2398690" y="733054"/>
                      <a:pt x="2383477" y="721659"/>
                    </a:cubicBezTo>
                    <a:cubicBezTo>
                      <a:pt x="2361924" y="705200"/>
                      <a:pt x="2332764" y="672282"/>
                      <a:pt x="2322622" y="643163"/>
                    </a:cubicBezTo>
                    <a:cubicBezTo>
                      <a:pt x="2312480" y="612777"/>
                      <a:pt x="2316283" y="569731"/>
                      <a:pt x="2322622" y="543143"/>
                    </a:cubicBezTo>
                    <a:cubicBezTo>
                      <a:pt x="2327693" y="524152"/>
                      <a:pt x="2332764" y="512758"/>
                      <a:pt x="2345443" y="498831"/>
                    </a:cubicBezTo>
                    <a:cubicBezTo>
                      <a:pt x="2363192" y="478574"/>
                      <a:pt x="2397423" y="451986"/>
                      <a:pt x="2427850" y="443124"/>
                    </a:cubicBezTo>
                    <a:cubicBezTo>
                      <a:pt x="2458277" y="434261"/>
                      <a:pt x="2501383" y="440592"/>
                      <a:pt x="2526739" y="448188"/>
                    </a:cubicBezTo>
                    <a:cubicBezTo>
                      <a:pt x="2544488" y="453252"/>
                      <a:pt x="2555899" y="460849"/>
                      <a:pt x="2569844" y="473509"/>
                    </a:cubicBezTo>
                    <a:cubicBezTo>
                      <a:pt x="2588861" y="492500"/>
                      <a:pt x="2615485" y="527950"/>
                      <a:pt x="2621824" y="558336"/>
                    </a:cubicBezTo>
                    <a:cubicBezTo>
                      <a:pt x="2628163" y="588722"/>
                      <a:pt x="2624360" y="629236"/>
                      <a:pt x="2611682" y="657090"/>
                    </a:cubicBezTo>
                    <a:cubicBezTo>
                      <a:pt x="2599004" y="686209"/>
                      <a:pt x="2571112" y="714063"/>
                      <a:pt x="2543220" y="729255"/>
                    </a:cubicBezTo>
                    <a:cubicBezTo>
                      <a:pt x="2515329" y="744448"/>
                      <a:pt x="2476027" y="750779"/>
                      <a:pt x="2445599" y="745714"/>
                    </a:cubicBezTo>
                    <a:cubicBezTo>
                      <a:pt x="2415172" y="740650"/>
                      <a:pt x="2380941" y="724191"/>
                      <a:pt x="2358120" y="700136"/>
                    </a:cubicBezTo>
                    <a:cubicBezTo>
                      <a:pt x="2332764" y="673548"/>
                      <a:pt x="2334032" y="625438"/>
                      <a:pt x="2304873" y="584924"/>
                    </a:cubicBezTo>
                    <a:cubicBezTo>
                      <a:pt x="2261767" y="524152"/>
                      <a:pt x="2147665" y="450720"/>
                      <a:pt x="2103292" y="389949"/>
                    </a:cubicBezTo>
                    <a:cubicBezTo>
                      <a:pt x="2072864" y="348169"/>
                      <a:pt x="2057650" y="315251"/>
                      <a:pt x="2046240" y="269672"/>
                    </a:cubicBezTo>
                    <a:cubicBezTo>
                      <a:pt x="2032294" y="213965"/>
                      <a:pt x="2041169" y="77230"/>
                      <a:pt x="2039901" y="77230"/>
                    </a:cubicBezTo>
                    <a:cubicBezTo>
                      <a:pt x="2038633" y="77230"/>
                      <a:pt x="2047508" y="248149"/>
                      <a:pt x="2041169" y="249415"/>
                    </a:cubicBezTo>
                    <a:cubicBezTo>
                      <a:pt x="2036098" y="250681"/>
                      <a:pt x="2008206" y="178515"/>
                      <a:pt x="2010742" y="144331"/>
                    </a:cubicBezTo>
                    <a:cubicBezTo>
                      <a:pt x="2013277" y="110148"/>
                      <a:pt x="2033562" y="68367"/>
                      <a:pt x="2058918" y="44312"/>
                    </a:cubicBezTo>
                    <a:cubicBezTo>
                      <a:pt x="2084274" y="20257"/>
                      <a:pt x="2128648" y="5064"/>
                      <a:pt x="2160343" y="2532"/>
                    </a:cubicBezTo>
                    <a:cubicBezTo>
                      <a:pt x="2185699" y="0"/>
                      <a:pt x="2211055" y="7596"/>
                      <a:pt x="2232608" y="17725"/>
                    </a:cubicBezTo>
                    <a:cubicBezTo>
                      <a:pt x="2254161" y="27853"/>
                      <a:pt x="2269374" y="41780"/>
                      <a:pt x="2289659" y="64569"/>
                    </a:cubicBezTo>
                    <a:cubicBezTo>
                      <a:pt x="2322622" y="101285"/>
                      <a:pt x="2360656" y="187378"/>
                      <a:pt x="2397423" y="232956"/>
                    </a:cubicBezTo>
                    <a:cubicBezTo>
                      <a:pt x="2427850" y="270938"/>
                      <a:pt x="2472223" y="293728"/>
                      <a:pt x="2491240" y="325379"/>
                    </a:cubicBezTo>
                    <a:cubicBezTo>
                      <a:pt x="2505186" y="349435"/>
                      <a:pt x="2514061" y="369692"/>
                      <a:pt x="2514061" y="396279"/>
                    </a:cubicBezTo>
                    <a:cubicBezTo>
                      <a:pt x="2514061" y="427931"/>
                      <a:pt x="2500115" y="476042"/>
                      <a:pt x="2482366" y="502629"/>
                    </a:cubicBezTo>
                    <a:cubicBezTo>
                      <a:pt x="2467152" y="524152"/>
                      <a:pt x="2448135" y="539345"/>
                      <a:pt x="2424046" y="549474"/>
                    </a:cubicBezTo>
                    <a:cubicBezTo>
                      <a:pt x="2394887" y="560868"/>
                      <a:pt x="2344175" y="564666"/>
                      <a:pt x="2313747" y="557070"/>
                    </a:cubicBezTo>
                    <a:cubicBezTo>
                      <a:pt x="2288391" y="550740"/>
                      <a:pt x="2271910" y="540611"/>
                      <a:pt x="2249089" y="519088"/>
                    </a:cubicBezTo>
                    <a:cubicBezTo>
                      <a:pt x="2207252" y="481106"/>
                      <a:pt x="2138790" y="388683"/>
                      <a:pt x="2107095" y="326645"/>
                    </a:cubicBezTo>
                    <a:cubicBezTo>
                      <a:pt x="2081739" y="278535"/>
                      <a:pt x="2060186" y="225360"/>
                      <a:pt x="2058918" y="186112"/>
                    </a:cubicBezTo>
                    <a:cubicBezTo>
                      <a:pt x="2057650" y="158258"/>
                      <a:pt x="2065257" y="134203"/>
                      <a:pt x="2076668" y="112680"/>
                    </a:cubicBezTo>
                    <a:cubicBezTo>
                      <a:pt x="2088078" y="91157"/>
                      <a:pt x="2103292" y="70899"/>
                      <a:pt x="2126112" y="56973"/>
                    </a:cubicBezTo>
                    <a:cubicBezTo>
                      <a:pt x="2152736" y="40514"/>
                      <a:pt x="2199645" y="26587"/>
                      <a:pt x="2233876" y="30385"/>
                    </a:cubicBezTo>
                    <a:cubicBezTo>
                      <a:pt x="2268106" y="34183"/>
                      <a:pt x="2309944" y="55707"/>
                      <a:pt x="2332764" y="82294"/>
                    </a:cubicBezTo>
                    <a:cubicBezTo>
                      <a:pt x="2355585" y="107615"/>
                      <a:pt x="2378405" y="164589"/>
                      <a:pt x="2372067" y="186112"/>
                    </a:cubicBezTo>
                    <a:cubicBezTo>
                      <a:pt x="2368263" y="198772"/>
                      <a:pt x="2341639" y="197506"/>
                      <a:pt x="2340371" y="208901"/>
                    </a:cubicBezTo>
                    <a:cubicBezTo>
                      <a:pt x="2337836" y="230424"/>
                      <a:pt x="2394887" y="279801"/>
                      <a:pt x="2429118" y="317783"/>
                    </a:cubicBezTo>
                    <a:cubicBezTo>
                      <a:pt x="2470955" y="363361"/>
                      <a:pt x="2549559" y="417802"/>
                      <a:pt x="2576183" y="459583"/>
                    </a:cubicBezTo>
                    <a:cubicBezTo>
                      <a:pt x="2592665" y="484904"/>
                      <a:pt x="2599004" y="506427"/>
                      <a:pt x="2601539" y="530483"/>
                    </a:cubicBezTo>
                    <a:cubicBezTo>
                      <a:pt x="2604075" y="554538"/>
                      <a:pt x="2600272" y="581125"/>
                      <a:pt x="2591397" y="603915"/>
                    </a:cubicBezTo>
                    <a:cubicBezTo>
                      <a:pt x="2582522" y="626704"/>
                      <a:pt x="2568576" y="649493"/>
                      <a:pt x="2548292" y="664686"/>
                    </a:cubicBezTo>
                    <a:cubicBezTo>
                      <a:pt x="2522935" y="683677"/>
                      <a:pt x="2474759" y="701402"/>
                      <a:pt x="2443064" y="702668"/>
                    </a:cubicBezTo>
                    <a:cubicBezTo>
                      <a:pt x="2416440" y="703934"/>
                      <a:pt x="2398690" y="695072"/>
                      <a:pt x="2370799" y="682411"/>
                    </a:cubicBezTo>
                    <a:cubicBezTo>
                      <a:pt x="2326425" y="662154"/>
                      <a:pt x="2238947" y="612777"/>
                      <a:pt x="2208519" y="576061"/>
                    </a:cubicBezTo>
                    <a:cubicBezTo>
                      <a:pt x="2189502" y="553272"/>
                      <a:pt x="2181896" y="533015"/>
                      <a:pt x="2179360" y="506427"/>
                    </a:cubicBezTo>
                    <a:cubicBezTo>
                      <a:pt x="2176824" y="474776"/>
                      <a:pt x="2185699" y="426665"/>
                      <a:pt x="2200913" y="398811"/>
                    </a:cubicBezTo>
                    <a:cubicBezTo>
                      <a:pt x="2213591" y="376022"/>
                      <a:pt x="2233876" y="359563"/>
                      <a:pt x="2255428" y="346903"/>
                    </a:cubicBezTo>
                    <a:cubicBezTo>
                      <a:pt x="2276981" y="335508"/>
                      <a:pt x="2303605" y="327912"/>
                      <a:pt x="2327693" y="326645"/>
                    </a:cubicBezTo>
                    <a:cubicBezTo>
                      <a:pt x="2351782" y="325379"/>
                      <a:pt x="2378405" y="330444"/>
                      <a:pt x="2399958" y="340572"/>
                    </a:cubicBezTo>
                    <a:cubicBezTo>
                      <a:pt x="2421511" y="350701"/>
                      <a:pt x="2458277" y="368426"/>
                      <a:pt x="2458277" y="388683"/>
                    </a:cubicBezTo>
                    <a:cubicBezTo>
                      <a:pt x="2457009" y="431729"/>
                      <a:pt x="2247821" y="587456"/>
                      <a:pt x="2207252" y="576061"/>
                    </a:cubicBezTo>
                    <a:cubicBezTo>
                      <a:pt x="2186967" y="570997"/>
                      <a:pt x="2180628" y="533015"/>
                      <a:pt x="2178092" y="507693"/>
                    </a:cubicBezTo>
                    <a:cubicBezTo>
                      <a:pt x="2174289" y="476042"/>
                      <a:pt x="2181896" y="429197"/>
                      <a:pt x="2199645" y="400077"/>
                    </a:cubicBezTo>
                    <a:cubicBezTo>
                      <a:pt x="2217394" y="370958"/>
                      <a:pt x="2257964" y="343104"/>
                      <a:pt x="2288391" y="332976"/>
                    </a:cubicBezTo>
                    <a:cubicBezTo>
                      <a:pt x="2312480" y="324113"/>
                      <a:pt x="2337836" y="324113"/>
                      <a:pt x="2363192" y="330444"/>
                    </a:cubicBezTo>
                    <a:cubicBezTo>
                      <a:pt x="2393619" y="338040"/>
                      <a:pt x="2436725" y="362095"/>
                      <a:pt x="2457009" y="388683"/>
                    </a:cubicBezTo>
                    <a:cubicBezTo>
                      <a:pt x="2477294" y="415270"/>
                      <a:pt x="2498847" y="465913"/>
                      <a:pt x="2486169" y="489968"/>
                    </a:cubicBezTo>
                    <a:cubicBezTo>
                      <a:pt x="2472223" y="516556"/>
                      <a:pt x="2364460" y="531749"/>
                      <a:pt x="2364460" y="531749"/>
                    </a:cubicBezTo>
                    <a:cubicBezTo>
                      <a:pt x="2364460" y="531749"/>
                      <a:pt x="2492508" y="460849"/>
                      <a:pt x="2541952" y="468445"/>
                    </a:cubicBezTo>
                    <a:cubicBezTo>
                      <a:pt x="2582522" y="474776"/>
                      <a:pt x="2618021" y="514024"/>
                      <a:pt x="2642109" y="546942"/>
                    </a:cubicBezTo>
                    <a:cubicBezTo>
                      <a:pt x="2666198" y="581125"/>
                      <a:pt x="2690286" y="630502"/>
                      <a:pt x="2687750" y="669750"/>
                    </a:cubicBezTo>
                    <a:cubicBezTo>
                      <a:pt x="2685215" y="708998"/>
                      <a:pt x="2656055" y="754577"/>
                      <a:pt x="2625628" y="783696"/>
                    </a:cubicBezTo>
                    <a:cubicBezTo>
                      <a:pt x="2595200" y="814082"/>
                      <a:pt x="2547024" y="838137"/>
                      <a:pt x="2502651" y="848266"/>
                    </a:cubicBezTo>
                    <a:cubicBezTo>
                      <a:pt x="2457009" y="858395"/>
                      <a:pt x="2354317" y="847000"/>
                      <a:pt x="2354317" y="841936"/>
                    </a:cubicBezTo>
                    <a:cubicBezTo>
                      <a:pt x="2354317" y="835605"/>
                      <a:pt x="2567309" y="797623"/>
                      <a:pt x="2573648" y="811550"/>
                    </a:cubicBezTo>
                    <a:cubicBezTo>
                      <a:pt x="2577451" y="820412"/>
                      <a:pt x="2539417" y="849532"/>
                      <a:pt x="2517864" y="860927"/>
                    </a:cubicBezTo>
                    <a:cubicBezTo>
                      <a:pt x="2496312" y="872321"/>
                      <a:pt x="2468420" y="878652"/>
                      <a:pt x="2444331" y="878652"/>
                    </a:cubicBezTo>
                    <a:cubicBezTo>
                      <a:pt x="2420243" y="878652"/>
                      <a:pt x="2394887" y="873587"/>
                      <a:pt x="2372067" y="859661"/>
                    </a:cubicBezTo>
                    <a:cubicBezTo>
                      <a:pt x="2345443" y="843202"/>
                      <a:pt x="2312480" y="806486"/>
                      <a:pt x="2299802" y="777366"/>
                    </a:cubicBezTo>
                    <a:cubicBezTo>
                      <a:pt x="2289659" y="753311"/>
                      <a:pt x="2288391" y="726723"/>
                      <a:pt x="2290927" y="702668"/>
                    </a:cubicBezTo>
                    <a:cubicBezTo>
                      <a:pt x="2293463" y="678613"/>
                      <a:pt x="2301069" y="657090"/>
                      <a:pt x="2317551" y="633034"/>
                    </a:cubicBezTo>
                    <a:cubicBezTo>
                      <a:pt x="2341639" y="597584"/>
                      <a:pt x="2391084" y="535547"/>
                      <a:pt x="2439260" y="519088"/>
                    </a:cubicBezTo>
                    <a:cubicBezTo>
                      <a:pt x="2487437" y="502629"/>
                      <a:pt x="2574916" y="497565"/>
                      <a:pt x="2609146" y="533015"/>
                    </a:cubicBezTo>
                    <a:cubicBezTo>
                      <a:pt x="2654787" y="578593"/>
                      <a:pt x="2658591" y="764705"/>
                      <a:pt x="2628163" y="830541"/>
                    </a:cubicBezTo>
                    <a:cubicBezTo>
                      <a:pt x="2606611" y="876120"/>
                      <a:pt x="2554631" y="898909"/>
                      <a:pt x="2510257" y="917900"/>
                    </a:cubicBezTo>
                    <a:cubicBezTo>
                      <a:pt x="2465884" y="936891"/>
                      <a:pt x="2425314" y="935625"/>
                      <a:pt x="2364460" y="941955"/>
                    </a:cubicBezTo>
                    <a:cubicBezTo>
                      <a:pt x="2261767" y="953350"/>
                      <a:pt x="2055115" y="952084"/>
                      <a:pt x="1948619" y="964744"/>
                    </a:cubicBezTo>
                    <a:cubicBezTo>
                      <a:pt x="1880158" y="972341"/>
                      <a:pt x="1833249" y="981203"/>
                      <a:pt x="1782536" y="993864"/>
                    </a:cubicBezTo>
                    <a:cubicBezTo>
                      <a:pt x="1738163" y="1005259"/>
                      <a:pt x="1689986" y="1017919"/>
                      <a:pt x="1658291" y="1035644"/>
                    </a:cubicBezTo>
                    <a:cubicBezTo>
                      <a:pt x="1634203" y="1049571"/>
                      <a:pt x="1618989" y="1073626"/>
                      <a:pt x="1601240" y="1083755"/>
                    </a:cubicBezTo>
                    <a:cubicBezTo>
                      <a:pt x="1588562" y="1090085"/>
                      <a:pt x="1579687" y="1092617"/>
                      <a:pt x="1565741" y="1095150"/>
                    </a:cubicBezTo>
                    <a:cubicBezTo>
                      <a:pt x="1545457" y="1097682"/>
                      <a:pt x="1515029" y="1100214"/>
                      <a:pt x="1492209" y="1093883"/>
                    </a:cubicBezTo>
                    <a:cubicBezTo>
                      <a:pt x="1469388" y="1087553"/>
                      <a:pt x="1445300" y="1073626"/>
                      <a:pt x="1427551" y="1057167"/>
                    </a:cubicBezTo>
                    <a:cubicBezTo>
                      <a:pt x="1409801" y="1040708"/>
                      <a:pt x="1393320" y="1017919"/>
                      <a:pt x="1385713" y="995130"/>
                    </a:cubicBezTo>
                    <a:cubicBezTo>
                      <a:pt x="1378106" y="972341"/>
                      <a:pt x="1375570" y="945753"/>
                      <a:pt x="1379374" y="921698"/>
                    </a:cubicBezTo>
                    <a:cubicBezTo>
                      <a:pt x="1383177" y="897643"/>
                      <a:pt x="1389516" y="876120"/>
                      <a:pt x="1407266" y="853330"/>
                    </a:cubicBezTo>
                    <a:cubicBezTo>
                      <a:pt x="1435157" y="819146"/>
                      <a:pt x="1504887" y="776100"/>
                      <a:pt x="1554331" y="754577"/>
                    </a:cubicBezTo>
                    <a:cubicBezTo>
                      <a:pt x="1596169" y="736852"/>
                      <a:pt x="1622793" y="741916"/>
                      <a:pt x="1678576" y="724191"/>
                    </a:cubicBezTo>
                    <a:cubicBezTo>
                      <a:pt x="1796482" y="687475"/>
                      <a:pt x="2202180" y="487436"/>
                      <a:pt x="2221197" y="512758"/>
                    </a:cubicBezTo>
                    <a:cubicBezTo>
                      <a:pt x="2230072" y="525418"/>
                      <a:pt x="2143861" y="578593"/>
                      <a:pt x="2132451" y="619107"/>
                    </a:cubicBezTo>
                    <a:cubicBezTo>
                      <a:pt x="2121041" y="658356"/>
                      <a:pt x="2161611" y="740650"/>
                      <a:pt x="2147665" y="748246"/>
                    </a:cubicBezTo>
                    <a:cubicBezTo>
                      <a:pt x="2133719" y="755843"/>
                      <a:pt x="2083007" y="692539"/>
                      <a:pt x="2046240" y="668484"/>
                    </a:cubicBezTo>
                    <a:cubicBezTo>
                      <a:pt x="2009474" y="644429"/>
                      <a:pt x="1968904" y="624172"/>
                      <a:pt x="1925799" y="606447"/>
                    </a:cubicBezTo>
                    <a:cubicBezTo>
                      <a:pt x="1877622" y="587456"/>
                      <a:pt x="1842123" y="572263"/>
                      <a:pt x="1769858" y="560868"/>
                    </a:cubicBezTo>
                    <a:cubicBezTo>
                      <a:pt x="1613918" y="538079"/>
                      <a:pt x="1142294" y="592520"/>
                      <a:pt x="1016781" y="550740"/>
                    </a:cubicBezTo>
                    <a:cubicBezTo>
                      <a:pt x="968605" y="534281"/>
                      <a:pt x="947052" y="515290"/>
                      <a:pt x="928035" y="486170"/>
                    </a:cubicBezTo>
                    <a:cubicBezTo>
                      <a:pt x="909018" y="457051"/>
                      <a:pt x="900143" y="412738"/>
                      <a:pt x="905214" y="378554"/>
                    </a:cubicBezTo>
                    <a:cubicBezTo>
                      <a:pt x="910286" y="344370"/>
                      <a:pt x="931838" y="306388"/>
                      <a:pt x="958462" y="283599"/>
                    </a:cubicBezTo>
                    <a:cubicBezTo>
                      <a:pt x="986354" y="259544"/>
                      <a:pt x="1020585" y="251947"/>
                      <a:pt x="1071297" y="243085"/>
                    </a:cubicBezTo>
                    <a:cubicBezTo>
                      <a:pt x="1162579" y="227892"/>
                      <a:pt x="1336269" y="235488"/>
                      <a:pt x="1471924" y="244351"/>
                    </a:cubicBezTo>
                    <a:cubicBezTo>
                      <a:pt x="1612650" y="254479"/>
                      <a:pt x="1799018" y="278535"/>
                      <a:pt x="1897907" y="302590"/>
                    </a:cubicBezTo>
                    <a:cubicBezTo>
                      <a:pt x="1952422" y="315251"/>
                      <a:pt x="1979047" y="327911"/>
                      <a:pt x="2020884" y="345636"/>
                    </a:cubicBezTo>
                    <a:cubicBezTo>
                      <a:pt x="2065257" y="364627"/>
                      <a:pt x="2150200" y="384885"/>
                      <a:pt x="2155271" y="414004"/>
                    </a:cubicBezTo>
                    <a:cubicBezTo>
                      <a:pt x="2160343" y="441858"/>
                      <a:pt x="2071596" y="474775"/>
                      <a:pt x="2058918" y="514024"/>
                    </a:cubicBezTo>
                    <a:cubicBezTo>
                      <a:pt x="2046240" y="550740"/>
                      <a:pt x="2096952" y="625438"/>
                      <a:pt x="2076668" y="640631"/>
                    </a:cubicBezTo>
                    <a:cubicBezTo>
                      <a:pt x="2048776" y="662154"/>
                      <a:pt x="1906781" y="560868"/>
                      <a:pt x="1837052" y="540611"/>
                    </a:cubicBezTo>
                    <a:cubicBezTo>
                      <a:pt x="1786340" y="525418"/>
                      <a:pt x="1755912" y="522886"/>
                      <a:pt x="1701397" y="516556"/>
                    </a:cubicBezTo>
                    <a:cubicBezTo>
                      <a:pt x="1622793" y="507693"/>
                      <a:pt x="1503619" y="500097"/>
                      <a:pt x="1408533" y="501363"/>
                    </a:cubicBezTo>
                    <a:cubicBezTo>
                      <a:pt x="1317251" y="502629"/>
                      <a:pt x="1236112" y="500097"/>
                      <a:pt x="1142294" y="522886"/>
                    </a:cubicBezTo>
                    <a:cubicBezTo>
                      <a:pt x="1028191" y="549474"/>
                      <a:pt x="879858" y="617841"/>
                      <a:pt x="774630" y="671016"/>
                    </a:cubicBezTo>
                    <a:cubicBezTo>
                      <a:pt x="688419" y="714063"/>
                      <a:pt x="607280" y="764705"/>
                      <a:pt x="548961" y="807752"/>
                    </a:cubicBezTo>
                    <a:cubicBezTo>
                      <a:pt x="508391" y="838137"/>
                      <a:pt x="488106" y="858395"/>
                      <a:pt x="451340" y="897643"/>
                    </a:cubicBezTo>
                    <a:cubicBezTo>
                      <a:pt x="391753" y="960946"/>
                      <a:pt x="281453" y="1114141"/>
                      <a:pt x="234545" y="1162251"/>
                    </a:cubicBezTo>
                    <a:cubicBezTo>
                      <a:pt x="214260" y="1182508"/>
                      <a:pt x="207921" y="1192637"/>
                      <a:pt x="187636" y="1201499"/>
                    </a:cubicBezTo>
                    <a:cubicBezTo>
                      <a:pt x="163547" y="1211628"/>
                      <a:pt x="124245" y="1219224"/>
                      <a:pt x="96354" y="1211628"/>
                    </a:cubicBezTo>
                    <a:cubicBezTo>
                      <a:pt x="68462" y="1204031"/>
                      <a:pt x="39302" y="1182508"/>
                      <a:pt x="22821" y="1158453"/>
                    </a:cubicBezTo>
                    <a:cubicBezTo>
                      <a:pt x="6339" y="1134398"/>
                      <a:pt x="0" y="1096416"/>
                      <a:pt x="1268" y="1069828"/>
                    </a:cubicBezTo>
                    <a:cubicBezTo>
                      <a:pt x="2536" y="1048305"/>
                      <a:pt x="24089" y="1011589"/>
                      <a:pt x="24089" y="1011589"/>
                    </a:cubicBezTo>
                  </a:path>
                </a:pathLst>
              </a:custGeom>
              <a:solidFill>
                <a:srgbClr val="FFFFFF"/>
              </a:solidFill>
              <a:ln cap="sq">
                <a:noFill/>
                <a:prstDash val="solid"/>
                <a:miter/>
              </a:ln>
            </p:spPr>
          </p:sp>
        </p:grpSp>
        <p:sp>
          <p:nvSpPr>
            <p:cNvPr name="Freeform 14" id="14"/>
            <p:cNvSpPr/>
            <p:nvPr/>
          </p:nvSpPr>
          <p:spPr>
            <a:xfrm flipH="false" flipV="false" rot="-489958">
              <a:off x="51079" y="188127"/>
              <a:ext cx="2513712" cy="898652"/>
            </a:xfrm>
            <a:custGeom>
              <a:avLst/>
              <a:gdLst/>
              <a:ahLst/>
              <a:cxnLst/>
              <a:rect r="r" b="b" t="t" l="l"/>
              <a:pathLst>
                <a:path h="898652" w="2513712">
                  <a:moveTo>
                    <a:pt x="0" y="0"/>
                  </a:moveTo>
                  <a:lnTo>
                    <a:pt x="2513712" y="0"/>
                  </a:lnTo>
                  <a:lnTo>
                    <a:pt x="2513712" y="898652"/>
                  </a:lnTo>
                  <a:lnTo>
                    <a:pt x="0" y="89865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sp>
        <p:nvSpPr>
          <p:cNvPr name="Freeform 15" id="15"/>
          <p:cNvSpPr/>
          <p:nvPr/>
        </p:nvSpPr>
        <p:spPr>
          <a:xfrm flipH="true" flipV="false" rot="818257">
            <a:off x="-1778465" y="8936135"/>
            <a:ext cx="5417675" cy="3398359"/>
          </a:xfrm>
          <a:custGeom>
            <a:avLst/>
            <a:gdLst/>
            <a:ahLst/>
            <a:cxnLst/>
            <a:rect r="r" b="b" t="t" l="l"/>
            <a:pathLst>
              <a:path h="3398359" w="5417675">
                <a:moveTo>
                  <a:pt x="5417674" y="0"/>
                </a:moveTo>
                <a:lnTo>
                  <a:pt x="0" y="0"/>
                </a:lnTo>
                <a:lnTo>
                  <a:pt x="0" y="3398360"/>
                </a:lnTo>
                <a:lnTo>
                  <a:pt x="5417674" y="3398360"/>
                </a:lnTo>
                <a:lnTo>
                  <a:pt x="5417674"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TextBox 16" id="16"/>
          <p:cNvSpPr txBox="true"/>
          <p:nvPr/>
        </p:nvSpPr>
        <p:spPr>
          <a:xfrm rot="26173">
            <a:off x="1300300" y="4244763"/>
            <a:ext cx="4559535" cy="3339465"/>
          </a:xfrm>
          <a:prstGeom prst="rect">
            <a:avLst/>
          </a:prstGeom>
        </p:spPr>
        <p:txBody>
          <a:bodyPr anchor="t" rtlCol="false" tIns="0" lIns="0" bIns="0" rIns="0">
            <a:spAutoFit/>
          </a:bodyPr>
          <a:lstStyle/>
          <a:p>
            <a:pPr algn="ctr">
              <a:lnSpc>
                <a:spcPts val="3359"/>
              </a:lnSpc>
              <a:spcBef>
                <a:spcPct val="0"/>
              </a:spcBef>
            </a:pPr>
            <a:r>
              <a:rPr lang="en-US" b="true" sz="2400">
                <a:solidFill>
                  <a:srgbClr val="1C1D15"/>
                </a:solidFill>
                <a:latin typeface="Open Sauce Semi-Bold"/>
                <a:ea typeface="Open Sauce Semi-Bold"/>
                <a:cs typeface="Open Sauce Semi-Bold"/>
                <a:sym typeface="Open Sauce Semi-Bold"/>
              </a:rPr>
              <a:t>Özel eğitim ihtiyacı olan öğrencilere yönelik okulun fizikî şartları, öğrenci sayıları, yetersizlik türleri ve yetenek alanları göz önünde bulundurularak ayrı destek eğitim odaları açılabilir. (Bir oda için en fazla 3 öğrenci)</a:t>
            </a:r>
          </a:p>
        </p:txBody>
      </p:sp>
      <p:grpSp>
        <p:nvGrpSpPr>
          <p:cNvPr name="Group 17" id="17"/>
          <p:cNvGrpSpPr/>
          <p:nvPr/>
        </p:nvGrpSpPr>
        <p:grpSpPr>
          <a:xfrm rot="0">
            <a:off x="3131389" y="8181265"/>
            <a:ext cx="905156" cy="945902"/>
            <a:chOff x="0" y="0"/>
            <a:chExt cx="1206874" cy="1261202"/>
          </a:xfrm>
        </p:grpSpPr>
        <p:grpSp>
          <p:nvGrpSpPr>
            <p:cNvPr name="Group 18" id="18"/>
            <p:cNvGrpSpPr/>
            <p:nvPr/>
          </p:nvGrpSpPr>
          <p:grpSpPr>
            <a:xfrm rot="-10591703">
              <a:off x="33468" y="33468"/>
              <a:ext cx="1139939" cy="1139939"/>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10591703">
              <a:off x="33468" y="87796"/>
              <a:ext cx="1139939" cy="1139939"/>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2B891"/>
              </a:soli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24" id="24"/>
            <p:cNvSpPr txBox="true"/>
            <p:nvPr/>
          </p:nvSpPr>
          <p:spPr>
            <a:xfrm rot="208296">
              <a:off x="273897" y="254219"/>
              <a:ext cx="704425" cy="698077"/>
            </a:xfrm>
            <a:prstGeom prst="rect">
              <a:avLst/>
            </a:prstGeom>
          </p:spPr>
          <p:txBody>
            <a:bodyPr anchor="t" rtlCol="false" tIns="0" lIns="0" bIns="0" rIns="0">
              <a:spAutoFit/>
            </a:bodyPr>
            <a:lstStyle/>
            <a:p>
              <a:pPr algn="ctr">
                <a:lnSpc>
                  <a:spcPts val="4480"/>
                </a:lnSpc>
                <a:spcBef>
                  <a:spcPct val="0"/>
                </a:spcBef>
              </a:pPr>
              <a:r>
                <a:rPr lang="en-US" sz="3200">
                  <a:solidFill>
                    <a:srgbClr val="FFFFFF"/>
                  </a:solidFill>
                  <a:latin typeface="Open Sauce"/>
                  <a:ea typeface="Open Sauce"/>
                  <a:cs typeface="Open Sauce"/>
                  <a:sym typeface="Open Sauce"/>
                </a:rPr>
                <a:t>VII</a:t>
              </a:r>
            </a:p>
          </p:txBody>
        </p:sp>
      </p:grpSp>
      <p:grpSp>
        <p:nvGrpSpPr>
          <p:cNvPr name="Group 25" id="25"/>
          <p:cNvGrpSpPr/>
          <p:nvPr/>
        </p:nvGrpSpPr>
        <p:grpSpPr>
          <a:xfrm rot="0">
            <a:off x="8790189" y="7987941"/>
            <a:ext cx="1064034" cy="1003399"/>
            <a:chOff x="0" y="0"/>
            <a:chExt cx="1418712" cy="1337866"/>
          </a:xfrm>
        </p:grpSpPr>
        <p:grpSp>
          <p:nvGrpSpPr>
            <p:cNvPr name="Group 26" id="26"/>
            <p:cNvGrpSpPr/>
            <p:nvPr/>
          </p:nvGrpSpPr>
          <p:grpSpPr>
            <a:xfrm rot="-10690141">
              <a:off x="62022" y="19914"/>
              <a:ext cx="1264737" cy="1139939"/>
              <a:chOff x="0" y="0"/>
              <a:chExt cx="901784" cy="812800"/>
            </a:xfrm>
          </p:grpSpPr>
          <p:sp>
            <p:nvSpPr>
              <p:cNvPr name="Freeform 27" id="27"/>
              <p:cNvSpPr/>
              <p:nvPr/>
            </p:nvSpPr>
            <p:spPr>
              <a:xfrm flipH="false" flipV="false" rot="0">
                <a:off x="0" y="0"/>
                <a:ext cx="901784" cy="812800"/>
              </a:xfrm>
              <a:custGeom>
                <a:avLst/>
                <a:gdLst/>
                <a:ahLst/>
                <a:cxnLst/>
                <a:rect r="r" b="b" t="t" l="l"/>
                <a:pathLst>
                  <a:path h="812800" w="901784">
                    <a:moveTo>
                      <a:pt x="450892" y="0"/>
                    </a:moveTo>
                    <a:cubicBezTo>
                      <a:pt x="201871" y="0"/>
                      <a:pt x="0" y="181951"/>
                      <a:pt x="0" y="406400"/>
                    </a:cubicBezTo>
                    <a:cubicBezTo>
                      <a:pt x="0" y="630849"/>
                      <a:pt x="201871" y="812800"/>
                      <a:pt x="450892" y="812800"/>
                    </a:cubicBezTo>
                    <a:cubicBezTo>
                      <a:pt x="699913" y="812800"/>
                      <a:pt x="901784" y="630849"/>
                      <a:pt x="901784" y="406400"/>
                    </a:cubicBezTo>
                    <a:cubicBezTo>
                      <a:pt x="901784" y="181951"/>
                      <a:pt x="699913" y="0"/>
                      <a:pt x="450892" y="0"/>
                    </a:cubicBezTo>
                    <a:close/>
                  </a:path>
                </a:pathLst>
              </a:custGeom>
              <a:solidFill>
                <a:srgbClr val="FFFFFF"/>
              </a:solidFill>
            </p:spPr>
          </p:sp>
          <p:sp>
            <p:nvSpPr>
              <p:cNvPr name="TextBox 28" id="28"/>
              <p:cNvSpPr txBox="true"/>
              <p:nvPr/>
            </p:nvSpPr>
            <p:spPr>
              <a:xfrm>
                <a:off x="84542" y="38100"/>
                <a:ext cx="732699"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9" id="29"/>
            <p:cNvGrpSpPr/>
            <p:nvPr/>
          </p:nvGrpSpPr>
          <p:grpSpPr>
            <a:xfrm rot="10337139">
              <a:off x="70730" y="81291"/>
              <a:ext cx="1277253" cy="1139939"/>
              <a:chOff x="0" y="0"/>
              <a:chExt cx="910708" cy="812800"/>
            </a:xfrm>
          </p:grpSpPr>
          <p:sp>
            <p:nvSpPr>
              <p:cNvPr name="Freeform 30" id="30"/>
              <p:cNvSpPr/>
              <p:nvPr/>
            </p:nvSpPr>
            <p:spPr>
              <a:xfrm flipH="false" flipV="false" rot="0">
                <a:off x="0" y="0"/>
                <a:ext cx="910708" cy="812800"/>
              </a:xfrm>
              <a:custGeom>
                <a:avLst/>
                <a:gdLst/>
                <a:ahLst/>
                <a:cxnLst/>
                <a:rect r="r" b="b" t="t" l="l"/>
                <a:pathLst>
                  <a:path h="812800" w="910708">
                    <a:moveTo>
                      <a:pt x="455354" y="0"/>
                    </a:moveTo>
                    <a:cubicBezTo>
                      <a:pt x="203869" y="0"/>
                      <a:pt x="0" y="181951"/>
                      <a:pt x="0" y="406400"/>
                    </a:cubicBezTo>
                    <a:cubicBezTo>
                      <a:pt x="0" y="630849"/>
                      <a:pt x="203869" y="812800"/>
                      <a:pt x="455354" y="812800"/>
                    </a:cubicBezTo>
                    <a:cubicBezTo>
                      <a:pt x="706839" y="812800"/>
                      <a:pt x="910708" y="630849"/>
                      <a:pt x="910708" y="406400"/>
                    </a:cubicBezTo>
                    <a:cubicBezTo>
                      <a:pt x="910708" y="181951"/>
                      <a:pt x="706839" y="0"/>
                      <a:pt x="455354" y="0"/>
                    </a:cubicBezTo>
                    <a:close/>
                  </a:path>
                </a:pathLst>
              </a:custGeom>
              <a:solidFill>
                <a:srgbClr val="92B891"/>
              </a:solidFill>
              <a:ln cap="sq">
                <a:noFill/>
                <a:prstDash val="solid"/>
                <a:miter/>
              </a:ln>
            </p:spPr>
          </p:sp>
          <p:sp>
            <p:nvSpPr>
              <p:cNvPr name="TextBox 31" id="31"/>
              <p:cNvSpPr txBox="true"/>
              <p:nvPr/>
            </p:nvSpPr>
            <p:spPr>
              <a:xfrm>
                <a:off x="85379" y="38100"/>
                <a:ext cx="739950" cy="6985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32" id="32"/>
            <p:cNvSpPr txBox="true"/>
            <p:nvPr/>
          </p:nvSpPr>
          <p:spPr>
            <a:xfrm rot="-177444">
              <a:off x="369895" y="619957"/>
              <a:ext cx="786775" cy="698077"/>
            </a:xfrm>
            <a:prstGeom prst="rect">
              <a:avLst/>
            </a:prstGeom>
          </p:spPr>
          <p:txBody>
            <a:bodyPr anchor="t" rtlCol="false" tIns="0" lIns="0" bIns="0" rIns="0">
              <a:spAutoFit/>
            </a:bodyPr>
            <a:lstStyle/>
            <a:p>
              <a:pPr algn="ctr">
                <a:lnSpc>
                  <a:spcPts val="4480"/>
                </a:lnSpc>
                <a:spcBef>
                  <a:spcPct val="0"/>
                </a:spcBef>
              </a:pPr>
              <a:r>
                <a:rPr lang="en-US" sz="3200">
                  <a:solidFill>
                    <a:srgbClr val="FFFFFF"/>
                  </a:solidFill>
                  <a:latin typeface="Open Sauce"/>
                  <a:ea typeface="Open Sauce"/>
                  <a:cs typeface="Open Sauce"/>
                  <a:sym typeface="Open Sauce"/>
                </a:rPr>
                <a:t>VIII</a:t>
              </a:r>
            </a:p>
          </p:txBody>
        </p:sp>
      </p:grpSp>
      <p:grpSp>
        <p:nvGrpSpPr>
          <p:cNvPr name="Group 33" id="33"/>
          <p:cNvGrpSpPr/>
          <p:nvPr/>
        </p:nvGrpSpPr>
        <p:grpSpPr>
          <a:xfrm rot="0">
            <a:off x="14204129" y="8181265"/>
            <a:ext cx="975151" cy="1017121"/>
            <a:chOff x="0" y="0"/>
            <a:chExt cx="1300201" cy="1356161"/>
          </a:xfrm>
        </p:grpSpPr>
        <p:grpSp>
          <p:nvGrpSpPr>
            <p:cNvPr name="Group 34" id="34"/>
            <p:cNvGrpSpPr/>
            <p:nvPr/>
          </p:nvGrpSpPr>
          <p:grpSpPr>
            <a:xfrm rot="-10333129">
              <a:off x="84967" y="71920"/>
              <a:ext cx="1139939" cy="1139939"/>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36" id="36"/>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37" id="37"/>
            <p:cNvGrpSpPr/>
            <p:nvPr/>
          </p:nvGrpSpPr>
          <p:grpSpPr>
            <a:xfrm rot="-10274574">
              <a:off x="80131" y="136092"/>
              <a:ext cx="1139939" cy="1139939"/>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2B891"/>
              </a:solidFill>
              <a:ln cap="sq">
                <a:noFill/>
                <a:prstDash val="solid"/>
                <a:miter/>
              </a:ln>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40" id="40"/>
            <p:cNvSpPr txBox="true"/>
            <p:nvPr/>
          </p:nvSpPr>
          <p:spPr>
            <a:xfrm rot="131861">
              <a:off x="302555" y="291044"/>
              <a:ext cx="704425" cy="698077"/>
            </a:xfrm>
            <a:prstGeom prst="rect">
              <a:avLst/>
            </a:prstGeom>
          </p:spPr>
          <p:txBody>
            <a:bodyPr anchor="t" rtlCol="false" tIns="0" lIns="0" bIns="0" rIns="0">
              <a:spAutoFit/>
            </a:bodyPr>
            <a:lstStyle/>
            <a:p>
              <a:pPr algn="ctr">
                <a:lnSpc>
                  <a:spcPts val="4480"/>
                </a:lnSpc>
                <a:spcBef>
                  <a:spcPct val="0"/>
                </a:spcBef>
              </a:pPr>
              <a:r>
                <a:rPr lang="en-US" b="true" sz="3200">
                  <a:solidFill>
                    <a:srgbClr val="FFFFFF"/>
                  </a:solidFill>
                  <a:latin typeface="Open Sauce Bold"/>
                  <a:ea typeface="Open Sauce Bold"/>
                  <a:cs typeface="Open Sauce Bold"/>
                  <a:sym typeface="Open Sauce Bold"/>
                </a:rPr>
                <a:t>IX</a:t>
              </a:r>
            </a:p>
          </p:txBody>
        </p:sp>
      </p:grpSp>
      <p:sp>
        <p:nvSpPr>
          <p:cNvPr name="TextBox 41" id="41"/>
          <p:cNvSpPr txBox="true"/>
          <p:nvPr/>
        </p:nvSpPr>
        <p:spPr>
          <a:xfrm rot="-50726">
            <a:off x="6996830" y="3825671"/>
            <a:ext cx="4650050" cy="3758565"/>
          </a:xfrm>
          <a:prstGeom prst="rect">
            <a:avLst/>
          </a:prstGeom>
        </p:spPr>
        <p:txBody>
          <a:bodyPr anchor="t" rtlCol="false" tIns="0" lIns="0" bIns="0" rIns="0">
            <a:spAutoFit/>
          </a:bodyPr>
          <a:lstStyle/>
          <a:p>
            <a:pPr algn="ctr" marL="0" indent="0" lvl="0">
              <a:lnSpc>
                <a:spcPts val="3359"/>
              </a:lnSpc>
              <a:spcBef>
                <a:spcPct val="0"/>
              </a:spcBef>
            </a:pPr>
            <a:r>
              <a:rPr lang="en-US" b="true" sz="2400">
                <a:solidFill>
                  <a:srgbClr val="1C1D15"/>
                </a:solidFill>
                <a:latin typeface="Open Sauce Semi-Bold"/>
                <a:ea typeface="Open Sauce Semi-Bold"/>
                <a:cs typeface="Open Sauce Semi-Bold"/>
                <a:sym typeface="Open Sauce Semi-Bold"/>
              </a:rPr>
              <a:t>Fizikî şartları nedeniyle destek eğitim odası açılamayan okullarda il/ilçe millî eğitim müdürlüklerinin onayı doğrultusunda fen laboratuvarları, resim atölyeleri, müzik odaları vb. uygun alanlar destek eğitim odası olarak kullanılabilir.</a:t>
            </a:r>
          </a:p>
        </p:txBody>
      </p:sp>
      <p:sp>
        <p:nvSpPr>
          <p:cNvPr name="TextBox 42" id="42"/>
          <p:cNvSpPr txBox="true"/>
          <p:nvPr/>
        </p:nvSpPr>
        <p:spPr>
          <a:xfrm rot="39394">
            <a:off x="12480173" y="3559306"/>
            <a:ext cx="4423608" cy="4596765"/>
          </a:xfrm>
          <a:prstGeom prst="rect">
            <a:avLst/>
          </a:prstGeom>
        </p:spPr>
        <p:txBody>
          <a:bodyPr anchor="t" rtlCol="false" tIns="0" lIns="0" bIns="0" rIns="0">
            <a:spAutoFit/>
          </a:bodyPr>
          <a:lstStyle/>
          <a:p>
            <a:pPr algn="ctr" marL="0" indent="0" lvl="0">
              <a:lnSpc>
                <a:spcPts val="3359"/>
              </a:lnSpc>
              <a:spcBef>
                <a:spcPct val="0"/>
              </a:spcBef>
            </a:pPr>
            <a:r>
              <a:rPr lang="en-US" b="true" sz="2400">
                <a:solidFill>
                  <a:srgbClr val="1C1D15"/>
                </a:solidFill>
                <a:latin typeface="Open Sauce Semi-Bold"/>
                <a:ea typeface="Open Sauce Semi-Bold"/>
                <a:cs typeface="Open Sauce Semi-Bold"/>
                <a:sym typeface="Open Sauce Semi-Bold"/>
              </a:rPr>
              <a:t>Okul BEP geliştirme birimince, destek eğitim odasında eğitim alacak öğrencinin hangi derslerden veya becerilerden yararlanacağı ve haftada kaç ders saati ders alacağı tespit edilir, öneri olarak okul RHYK'ya sunulur, öneriler görüşülerek okul RHYK’ca karara bağlanır. </a:t>
            </a:r>
          </a:p>
        </p:txBody>
      </p:sp>
      <p:grpSp>
        <p:nvGrpSpPr>
          <p:cNvPr name="Group 43" id="43"/>
          <p:cNvGrpSpPr/>
          <p:nvPr/>
        </p:nvGrpSpPr>
        <p:grpSpPr>
          <a:xfrm rot="0">
            <a:off x="17473222" y="9467924"/>
            <a:ext cx="543705" cy="552303"/>
            <a:chOff x="0" y="0"/>
            <a:chExt cx="846253" cy="859634"/>
          </a:xfrm>
        </p:grpSpPr>
        <p:sp>
          <p:nvSpPr>
            <p:cNvPr name="Freeform 44" id="44"/>
            <p:cNvSpPr/>
            <p:nvPr/>
          </p:nvSpPr>
          <p:spPr>
            <a:xfrm flipH="false" flipV="false" rot="0">
              <a:off x="0" y="0"/>
              <a:ext cx="846253" cy="859634"/>
            </a:xfrm>
            <a:custGeom>
              <a:avLst/>
              <a:gdLst/>
              <a:ahLst/>
              <a:cxnLst/>
              <a:rect r="r" b="b" t="t" l="l"/>
              <a:pathLst>
                <a:path h="859634" w="846253">
                  <a:moveTo>
                    <a:pt x="423127" y="0"/>
                  </a:moveTo>
                  <a:cubicBezTo>
                    <a:pt x="189440" y="0"/>
                    <a:pt x="0" y="192436"/>
                    <a:pt x="0" y="429817"/>
                  </a:cubicBezTo>
                  <a:cubicBezTo>
                    <a:pt x="0" y="667199"/>
                    <a:pt x="189440" y="859634"/>
                    <a:pt x="423127" y="859634"/>
                  </a:cubicBezTo>
                  <a:cubicBezTo>
                    <a:pt x="656813" y="859634"/>
                    <a:pt x="846253" y="667199"/>
                    <a:pt x="846253" y="429817"/>
                  </a:cubicBezTo>
                  <a:cubicBezTo>
                    <a:pt x="846253" y="192436"/>
                    <a:pt x="656813" y="0"/>
                    <a:pt x="423127" y="0"/>
                  </a:cubicBezTo>
                  <a:close/>
                </a:path>
              </a:pathLst>
            </a:custGeom>
            <a:solidFill>
              <a:srgbClr val="D4A982">
                <a:alpha val="80000"/>
              </a:srgbClr>
            </a:solidFill>
          </p:spPr>
        </p:sp>
        <p:sp>
          <p:nvSpPr>
            <p:cNvPr name="TextBox 45" id="45"/>
            <p:cNvSpPr txBox="true"/>
            <p:nvPr/>
          </p:nvSpPr>
          <p:spPr>
            <a:xfrm>
              <a:off x="79336" y="42491"/>
              <a:ext cx="687581" cy="736553"/>
            </a:xfrm>
            <a:prstGeom prst="rect">
              <a:avLst/>
            </a:prstGeom>
          </p:spPr>
          <p:txBody>
            <a:bodyPr anchor="ctr" rtlCol="false" tIns="50800" lIns="50800" bIns="50800" rIns="50800"/>
            <a:lstStyle/>
            <a:p>
              <a:pPr algn="ctr">
                <a:lnSpc>
                  <a:spcPts val="2659"/>
                </a:lnSpc>
              </a:pPr>
            </a:p>
          </p:txBody>
        </p:sp>
      </p:grpSp>
      <p:sp>
        <p:nvSpPr>
          <p:cNvPr name="TextBox 46" id="46"/>
          <p:cNvSpPr txBox="true"/>
          <p:nvPr/>
        </p:nvSpPr>
        <p:spPr>
          <a:xfrm rot="26173">
            <a:off x="17528852" y="9629372"/>
            <a:ext cx="442535" cy="307606"/>
          </a:xfrm>
          <a:prstGeom prst="rect">
            <a:avLst/>
          </a:prstGeom>
        </p:spPr>
        <p:txBody>
          <a:bodyPr anchor="t" rtlCol="false" tIns="0" lIns="0" bIns="0" rIns="0">
            <a:spAutoFit/>
          </a:bodyPr>
          <a:lstStyle/>
          <a:p>
            <a:pPr algn="ctr">
              <a:lnSpc>
                <a:spcPts val="2355"/>
              </a:lnSpc>
            </a:pPr>
            <a:r>
              <a:rPr lang="en-US" sz="2403" b="true">
                <a:solidFill>
                  <a:srgbClr val="1C1D15"/>
                </a:solidFill>
                <a:latin typeface="Source Serif Pro Bold"/>
                <a:ea typeface="Source Serif Pro Bold"/>
                <a:cs typeface="Source Serif Pro Bold"/>
                <a:sym typeface="Source Serif Pro Bold"/>
              </a:rPr>
              <a:t>6</a:t>
            </a:r>
          </a:p>
        </p:txBody>
      </p:sp>
      <p:sp>
        <p:nvSpPr>
          <p:cNvPr name="Freeform 47" id="47"/>
          <p:cNvSpPr/>
          <p:nvPr/>
        </p:nvSpPr>
        <p:spPr>
          <a:xfrm flipH="false" flipV="false" rot="0">
            <a:off x="-213232" y="-195943"/>
            <a:ext cx="2195432" cy="2195432"/>
          </a:xfrm>
          <a:custGeom>
            <a:avLst/>
            <a:gdLst/>
            <a:ahLst/>
            <a:cxnLst/>
            <a:rect r="r" b="b" t="t" l="l"/>
            <a:pathLst>
              <a:path h="2195432" w="2195432">
                <a:moveTo>
                  <a:pt x="0" y="0"/>
                </a:moveTo>
                <a:lnTo>
                  <a:pt x="2195432" y="0"/>
                </a:lnTo>
                <a:lnTo>
                  <a:pt x="2195432" y="2195433"/>
                </a:lnTo>
                <a:lnTo>
                  <a:pt x="0" y="2195433"/>
                </a:lnTo>
                <a:lnTo>
                  <a:pt x="0" y="0"/>
                </a:lnTo>
                <a:close/>
              </a:path>
            </a:pathLst>
          </a:custGeom>
          <a:blipFill>
            <a:blip r:embed="rId11"/>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388000">
            <a:off x="3968613" y="-4018398"/>
            <a:ext cx="10350774" cy="18323797"/>
          </a:xfrm>
          <a:custGeom>
            <a:avLst/>
            <a:gdLst/>
            <a:ahLst/>
            <a:cxnLst/>
            <a:rect r="r" b="b" t="t" l="l"/>
            <a:pathLst>
              <a:path h="18323797" w="10350774">
                <a:moveTo>
                  <a:pt x="10286937" y="0"/>
                </a:moveTo>
                <a:lnTo>
                  <a:pt x="10350774" y="18287888"/>
                </a:lnTo>
                <a:lnTo>
                  <a:pt x="63837" y="18323796"/>
                </a:lnTo>
                <a:lnTo>
                  <a:pt x="0" y="35908"/>
                </a:lnTo>
                <a:lnTo>
                  <a:pt x="10286937" y="0"/>
                </a:lnTo>
                <a:close/>
              </a:path>
            </a:pathLst>
          </a:custGeom>
          <a:blipFill>
            <a:blip r:embed="rId2"/>
            <a:stretch>
              <a:fillRect l="-20946" t="-48" r="-20494" b="-372"/>
            </a:stretch>
          </a:blipFill>
        </p:spPr>
      </p:sp>
      <p:sp>
        <p:nvSpPr>
          <p:cNvPr name="Freeform 3" id="3"/>
          <p:cNvSpPr/>
          <p:nvPr/>
        </p:nvSpPr>
        <p:spPr>
          <a:xfrm flipH="false" flipV="false" rot="26173">
            <a:off x="1005817" y="1053735"/>
            <a:ext cx="5156299" cy="7318771"/>
          </a:xfrm>
          <a:custGeom>
            <a:avLst/>
            <a:gdLst/>
            <a:ahLst/>
            <a:cxnLst/>
            <a:rect r="r" b="b" t="t" l="l"/>
            <a:pathLst>
              <a:path h="7318771" w="5156299">
                <a:moveTo>
                  <a:pt x="0" y="0"/>
                </a:moveTo>
                <a:lnTo>
                  <a:pt x="5156300" y="0"/>
                </a:lnTo>
                <a:lnTo>
                  <a:pt x="5156300" y="7318771"/>
                </a:lnTo>
                <a:lnTo>
                  <a:pt x="0" y="7318771"/>
                </a:lnTo>
                <a:lnTo>
                  <a:pt x="0" y="0"/>
                </a:lnTo>
                <a:close/>
              </a:path>
            </a:pathLst>
          </a:custGeom>
          <a:blipFill>
            <a:blip r:embed="rId3">
              <a:extLst>
                <a:ext uri="{96DAC541-7B7A-43D3-8B79-37D633B846F1}">
                  <asvg:svgBlip xmlns:asvg="http://schemas.microsoft.com/office/drawing/2016/SVG/main" r:embed="rId4"/>
                </a:ext>
              </a:extLst>
            </a:blip>
            <a:stretch>
              <a:fillRect l="0" t="0" r="0" b="-41420"/>
            </a:stretch>
          </a:blipFill>
          <a:ln cap="sq">
            <a:noFill/>
            <a:prstDash val="solid"/>
            <a:miter/>
          </a:ln>
        </p:spPr>
      </p:sp>
      <p:sp>
        <p:nvSpPr>
          <p:cNvPr name="Freeform 4" id="4"/>
          <p:cNvSpPr/>
          <p:nvPr/>
        </p:nvSpPr>
        <p:spPr>
          <a:xfrm flipH="false" flipV="false" rot="-50726">
            <a:off x="6573766" y="1037931"/>
            <a:ext cx="5178568" cy="7350379"/>
          </a:xfrm>
          <a:custGeom>
            <a:avLst/>
            <a:gdLst/>
            <a:ahLst/>
            <a:cxnLst/>
            <a:rect r="r" b="b" t="t" l="l"/>
            <a:pathLst>
              <a:path h="7350379" w="5178568">
                <a:moveTo>
                  <a:pt x="0" y="0"/>
                </a:moveTo>
                <a:lnTo>
                  <a:pt x="5178568" y="0"/>
                </a:lnTo>
                <a:lnTo>
                  <a:pt x="5178568" y="7350379"/>
                </a:lnTo>
                <a:lnTo>
                  <a:pt x="0" y="7350379"/>
                </a:lnTo>
                <a:lnTo>
                  <a:pt x="0" y="0"/>
                </a:lnTo>
                <a:close/>
              </a:path>
            </a:pathLst>
          </a:custGeom>
          <a:blipFill>
            <a:blip r:embed="rId3">
              <a:extLst>
                <a:ext uri="{96DAC541-7B7A-43D3-8B79-37D633B846F1}">
                  <asvg:svgBlip xmlns:asvg="http://schemas.microsoft.com/office/drawing/2016/SVG/main" r:embed="rId4"/>
                </a:ext>
              </a:extLst>
            </a:blip>
            <a:stretch>
              <a:fillRect l="0" t="0" r="0" b="-41420"/>
            </a:stretch>
          </a:blipFill>
          <a:ln cap="sq">
            <a:noFill/>
            <a:prstDash val="solid"/>
            <a:miter/>
          </a:ln>
        </p:spPr>
      </p:sp>
      <p:sp>
        <p:nvSpPr>
          <p:cNvPr name="Freeform 5" id="5"/>
          <p:cNvSpPr/>
          <p:nvPr/>
        </p:nvSpPr>
        <p:spPr>
          <a:xfrm flipH="false" flipV="false" rot="-5244090">
            <a:off x="15697485" y="7127241"/>
            <a:ext cx="2060617" cy="2108048"/>
          </a:xfrm>
          <a:custGeom>
            <a:avLst/>
            <a:gdLst/>
            <a:ahLst/>
            <a:cxnLst/>
            <a:rect r="r" b="b" t="t" l="l"/>
            <a:pathLst>
              <a:path h="2108048" w="2060617">
                <a:moveTo>
                  <a:pt x="0" y="0"/>
                </a:moveTo>
                <a:lnTo>
                  <a:pt x="2060617" y="0"/>
                </a:lnTo>
                <a:lnTo>
                  <a:pt x="2060617" y="2108048"/>
                </a:lnTo>
                <a:lnTo>
                  <a:pt x="0" y="21080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39394">
            <a:off x="12115914" y="1042717"/>
            <a:ext cx="5171824" cy="7340806"/>
          </a:xfrm>
          <a:custGeom>
            <a:avLst/>
            <a:gdLst/>
            <a:ahLst/>
            <a:cxnLst/>
            <a:rect r="r" b="b" t="t" l="l"/>
            <a:pathLst>
              <a:path h="7340806" w="5171824">
                <a:moveTo>
                  <a:pt x="0" y="0"/>
                </a:moveTo>
                <a:lnTo>
                  <a:pt x="5171824" y="0"/>
                </a:lnTo>
                <a:lnTo>
                  <a:pt x="5171824" y="7340806"/>
                </a:lnTo>
                <a:lnTo>
                  <a:pt x="0" y="7340806"/>
                </a:lnTo>
                <a:lnTo>
                  <a:pt x="0" y="0"/>
                </a:lnTo>
                <a:close/>
              </a:path>
            </a:pathLst>
          </a:custGeom>
          <a:blipFill>
            <a:blip r:embed="rId3">
              <a:extLst>
                <a:ext uri="{96DAC541-7B7A-43D3-8B79-37D633B846F1}">
                  <asvg:svgBlip xmlns:asvg="http://schemas.microsoft.com/office/drawing/2016/SVG/main" r:embed="rId4"/>
                </a:ext>
              </a:extLst>
            </a:blip>
            <a:stretch>
              <a:fillRect l="0" t="0" r="0" b="-41420"/>
            </a:stretch>
          </a:blipFill>
          <a:ln cap="sq">
            <a:noFill/>
            <a:prstDash val="solid"/>
            <a:miter/>
          </a:ln>
        </p:spPr>
      </p:sp>
      <p:grpSp>
        <p:nvGrpSpPr>
          <p:cNvPr name="Group 7" id="7"/>
          <p:cNvGrpSpPr/>
          <p:nvPr/>
        </p:nvGrpSpPr>
        <p:grpSpPr>
          <a:xfrm rot="-164475">
            <a:off x="5002579" y="7866785"/>
            <a:ext cx="2157266" cy="1073582"/>
            <a:chOff x="0" y="0"/>
            <a:chExt cx="2876354" cy="1431443"/>
          </a:xfrm>
        </p:grpSpPr>
        <p:grpSp>
          <p:nvGrpSpPr>
            <p:cNvPr name="Group 8" id="8"/>
            <p:cNvGrpSpPr/>
            <p:nvPr/>
          </p:nvGrpSpPr>
          <p:grpSpPr>
            <a:xfrm rot="0">
              <a:off x="19559" y="33402"/>
              <a:ext cx="2856795" cy="1398041"/>
              <a:chOff x="0" y="0"/>
              <a:chExt cx="3361822" cy="1645189"/>
            </a:xfrm>
          </p:grpSpPr>
          <p:sp>
            <p:nvSpPr>
              <p:cNvPr name="Freeform 9" id="9"/>
              <p:cNvSpPr/>
              <p:nvPr/>
            </p:nvSpPr>
            <p:spPr>
              <a:xfrm flipH="false" flipV="false" rot="0">
                <a:off x="46430" y="51202"/>
                <a:ext cx="3266451" cy="1554912"/>
              </a:xfrm>
              <a:custGeom>
                <a:avLst/>
                <a:gdLst/>
                <a:ahLst/>
                <a:cxnLst/>
                <a:rect r="r" b="b" t="t" l="l"/>
                <a:pathLst>
                  <a:path h="1554912" w="3266451">
                    <a:moveTo>
                      <a:pt x="278584" y="202111"/>
                    </a:moveTo>
                    <a:cubicBezTo>
                      <a:pt x="456777" y="458119"/>
                      <a:pt x="534579" y="507973"/>
                      <a:pt x="629950" y="573997"/>
                    </a:cubicBezTo>
                    <a:cubicBezTo>
                      <a:pt x="767987" y="669663"/>
                      <a:pt x="1037786" y="835394"/>
                      <a:pt x="1154490" y="890638"/>
                    </a:cubicBezTo>
                    <a:cubicBezTo>
                      <a:pt x="1209704" y="916239"/>
                      <a:pt x="1228528" y="921629"/>
                      <a:pt x="1279978" y="936450"/>
                    </a:cubicBezTo>
                    <a:cubicBezTo>
                      <a:pt x="1360290" y="959356"/>
                      <a:pt x="1513385" y="978220"/>
                      <a:pt x="1593697" y="999778"/>
                    </a:cubicBezTo>
                    <a:cubicBezTo>
                      <a:pt x="1646402" y="1013253"/>
                      <a:pt x="1665225" y="1032116"/>
                      <a:pt x="1720440" y="1041548"/>
                    </a:cubicBezTo>
                    <a:cubicBezTo>
                      <a:pt x="1815811" y="1057717"/>
                      <a:pt x="2002788" y="1063107"/>
                      <a:pt x="2124512" y="1046938"/>
                    </a:cubicBezTo>
                    <a:cubicBezTo>
                      <a:pt x="2228666" y="1033464"/>
                      <a:pt x="2330312" y="997084"/>
                      <a:pt x="2408114" y="968788"/>
                    </a:cubicBezTo>
                    <a:cubicBezTo>
                      <a:pt x="2465839" y="947229"/>
                      <a:pt x="2513524" y="908154"/>
                      <a:pt x="2554935" y="901417"/>
                    </a:cubicBezTo>
                    <a:cubicBezTo>
                      <a:pt x="2582542" y="896028"/>
                      <a:pt x="2603875" y="897375"/>
                      <a:pt x="2627718" y="908154"/>
                    </a:cubicBezTo>
                    <a:cubicBezTo>
                      <a:pt x="2656580" y="920281"/>
                      <a:pt x="2692972" y="951272"/>
                      <a:pt x="2709285" y="982262"/>
                    </a:cubicBezTo>
                    <a:cubicBezTo>
                      <a:pt x="2725599" y="1013253"/>
                      <a:pt x="2730618" y="1063107"/>
                      <a:pt x="2725599" y="1095445"/>
                    </a:cubicBezTo>
                    <a:cubicBezTo>
                      <a:pt x="2721834" y="1122393"/>
                      <a:pt x="2710540" y="1145299"/>
                      <a:pt x="2692972" y="1165510"/>
                    </a:cubicBezTo>
                    <a:cubicBezTo>
                      <a:pt x="2671639" y="1189763"/>
                      <a:pt x="2605130" y="1227491"/>
                      <a:pt x="2600111" y="1220754"/>
                    </a:cubicBezTo>
                    <a:cubicBezTo>
                      <a:pt x="2593836" y="1211322"/>
                      <a:pt x="2714305" y="1044243"/>
                      <a:pt x="2729363" y="1050980"/>
                    </a:cubicBezTo>
                    <a:cubicBezTo>
                      <a:pt x="2741912" y="1056370"/>
                      <a:pt x="2705521" y="1150688"/>
                      <a:pt x="2710540" y="1199195"/>
                    </a:cubicBezTo>
                    <a:cubicBezTo>
                      <a:pt x="2715560" y="1249049"/>
                      <a:pt x="2770774" y="1339326"/>
                      <a:pt x="2761990" y="1346063"/>
                    </a:cubicBezTo>
                    <a:cubicBezTo>
                      <a:pt x="2753206" y="1352800"/>
                      <a:pt x="2697991" y="1249049"/>
                      <a:pt x="2657835" y="1239617"/>
                    </a:cubicBezTo>
                    <a:cubicBezTo>
                      <a:pt x="2618934" y="1230186"/>
                      <a:pt x="2537367" y="1297556"/>
                      <a:pt x="2528583" y="1282735"/>
                    </a:cubicBezTo>
                    <a:cubicBezTo>
                      <a:pt x="2512269" y="1255786"/>
                      <a:pt x="2730618" y="1011905"/>
                      <a:pt x="2804656" y="924323"/>
                    </a:cubicBezTo>
                    <a:cubicBezTo>
                      <a:pt x="2849832" y="870427"/>
                      <a:pt x="2900027" y="846174"/>
                      <a:pt x="2920105" y="799014"/>
                    </a:cubicBezTo>
                    <a:cubicBezTo>
                      <a:pt x="2937673" y="757244"/>
                      <a:pt x="2935164" y="706043"/>
                      <a:pt x="2928889" y="660231"/>
                    </a:cubicBezTo>
                    <a:cubicBezTo>
                      <a:pt x="2921360" y="614419"/>
                      <a:pt x="2906301" y="534922"/>
                      <a:pt x="2877439" y="524142"/>
                    </a:cubicBezTo>
                    <a:cubicBezTo>
                      <a:pt x="2849832" y="513363"/>
                      <a:pt x="2812185" y="580734"/>
                      <a:pt x="2761990" y="592860"/>
                    </a:cubicBezTo>
                    <a:cubicBezTo>
                      <a:pt x="2686698" y="611724"/>
                      <a:pt x="2542386" y="586123"/>
                      <a:pt x="2460819" y="578039"/>
                    </a:cubicBezTo>
                    <a:cubicBezTo>
                      <a:pt x="2404350" y="572649"/>
                      <a:pt x="2366703" y="567260"/>
                      <a:pt x="2316508" y="556480"/>
                    </a:cubicBezTo>
                    <a:cubicBezTo>
                      <a:pt x="2262548" y="544354"/>
                      <a:pt x="2211098" y="528185"/>
                      <a:pt x="2148354" y="507973"/>
                    </a:cubicBezTo>
                    <a:cubicBezTo>
                      <a:pt x="2068042" y="481025"/>
                      <a:pt x="1884829" y="452730"/>
                      <a:pt x="1874791" y="406918"/>
                    </a:cubicBezTo>
                    <a:cubicBezTo>
                      <a:pt x="1867261" y="371885"/>
                      <a:pt x="1952593" y="296430"/>
                      <a:pt x="1999023" y="277566"/>
                    </a:cubicBezTo>
                    <a:cubicBezTo>
                      <a:pt x="2040434" y="261397"/>
                      <a:pt x="2080591" y="273524"/>
                      <a:pt x="2137060" y="288345"/>
                    </a:cubicBezTo>
                    <a:cubicBezTo>
                      <a:pt x="2237451" y="313946"/>
                      <a:pt x="2441996" y="459467"/>
                      <a:pt x="2538622" y="470246"/>
                    </a:cubicBezTo>
                    <a:cubicBezTo>
                      <a:pt x="2591327" y="476983"/>
                      <a:pt x="2621444" y="450035"/>
                      <a:pt x="2662855" y="445993"/>
                    </a:cubicBezTo>
                    <a:cubicBezTo>
                      <a:pt x="2705521" y="441950"/>
                      <a:pt x="2748186" y="437908"/>
                      <a:pt x="2792107" y="445993"/>
                    </a:cubicBezTo>
                    <a:cubicBezTo>
                      <a:pt x="2842302" y="455424"/>
                      <a:pt x="2912576" y="470246"/>
                      <a:pt x="2945203" y="506626"/>
                    </a:cubicBezTo>
                    <a:cubicBezTo>
                      <a:pt x="2975320" y="538964"/>
                      <a:pt x="2995398" y="596903"/>
                      <a:pt x="2991633" y="644062"/>
                    </a:cubicBezTo>
                    <a:cubicBezTo>
                      <a:pt x="2987869" y="699306"/>
                      <a:pt x="2926379" y="759939"/>
                      <a:pt x="2902537" y="816530"/>
                    </a:cubicBezTo>
                    <a:cubicBezTo>
                      <a:pt x="2881204" y="867732"/>
                      <a:pt x="2876184" y="920281"/>
                      <a:pt x="2849832" y="966093"/>
                    </a:cubicBezTo>
                    <a:cubicBezTo>
                      <a:pt x="2820970" y="1014600"/>
                      <a:pt x="2780814" y="1075233"/>
                      <a:pt x="2731873" y="1099487"/>
                    </a:cubicBezTo>
                    <a:cubicBezTo>
                      <a:pt x="2682933" y="1125088"/>
                      <a:pt x="2605130" y="1129130"/>
                      <a:pt x="2556190" y="1112961"/>
                    </a:cubicBezTo>
                    <a:cubicBezTo>
                      <a:pt x="2514779" y="1099487"/>
                      <a:pt x="2475878" y="1068496"/>
                      <a:pt x="2454545" y="1029421"/>
                    </a:cubicBezTo>
                    <a:cubicBezTo>
                      <a:pt x="2430702" y="984957"/>
                      <a:pt x="2435722" y="912197"/>
                      <a:pt x="2433212" y="855605"/>
                    </a:cubicBezTo>
                    <a:cubicBezTo>
                      <a:pt x="2430702" y="801709"/>
                      <a:pt x="2423173" y="741075"/>
                      <a:pt x="2436976" y="696611"/>
                    </a:cubicBezTo>
                    <a:cubicBezTo>
                      <a:pt x="2448270" y="658883"/>
                      <a:pt x="2470858" y="621156"/>
                      <a:pt x="2498466" y="600945"/>
                    </a:cubicBezTo>
                    <a:cubicBezTo>
                      <a:pt x="2526073" y="580734"/>
                      <a:pt x="2568739" y="568607"/>
                      <a:pt x="2602621" y="572649"/>
                    </a:cubicBezTo>
                    <a:cubicBezTo>
                      <a:pt x="2636502" y="576691"/>
                      <a:pt x="2676658" y="599597"/>
                      <a:pt x="2699246" y="626546"/>
                    </a:cubicBezTo>
                    <a:cubicBezTo>
                      <a:pt x="2721834" y="653494"/>
                      <a:pt x="2739402" y="734338"/>
                      <a:pt x="2736893" y="735686"/>
                    </a:cubicBezTo>
                    <a:cubicBezTo>
                      <a:pt x="2733128" y="737033"/>
                      <a:pt x="2644032" y="606334"/>
                      <a:pt x="2657835" y="587471"/>
                    </a:cubicBezTo>
                    <a:cubicBezTo>
                      <a:pt x="2677913" y="560522"/>
                      <a:pt x="2903792" y="653494"/>
                      <a:pt x="2967790" y="699306"/>
                    </a:cubicBezTo>
                    <a:cubicBezTo>
                      <a:pt x="3004182" y="726254"/>
                      <a:pt x="3026770" y="753202"/>
                      <a:pt x="3038064" y="786887"/>
                    </a:cubicBezTo>
                    <a:cubicBezTo>
                      <a:pt x="3049358" y="820573"/>
                      <a:pt x="3046848" y="871774"/>
                      <a:pt x="3036809" y="902765"/>
                    </a:cubicBezTo>
                    <a:cubicBezTo>
                      <a:pt x="3029280" y="928366"/>
                      <a:pt x="3019241" y="945882"/>
                      <a:pt x="2995398" y="966093"/>
                    </a:cubicBezTo>
                    <a:cubicBezTo>
                      <a:pt x="2946457" y="1007863"/>
                      <a:pt x="2799637" y="1056370"/>
                      <a:pt x="2723089" y="1081970"/>
                    </a:cubicBezTo>
                    <a:cubicBezTo>
                      <a:pt x="2669129" y="1099487"/>
                      <a:pt x="2631483" y="1119698"/>
                      <a:pt x="2583797" y="1115656"/>
                    </a:cubicBezTo>
                    <a:cubicBezTo>
                      <a:pt x="2531092" y="1111613"/>
                      <a:pt x="2458309" y="1083318"/>
                      <a:pt x="2420663" y="1046938"/>
                    </a:cubicBezTo>
                    <a:cubicBezTo>
                      <a:pt x="2388036" y="1014600"/>
                      <a:pt x="2349135" y="939145"/>
                      <a:pt x="2361684" y="918934"/>
                    </a:cubicBezTo>
                    <a:cubicBezTo>
                      <a:pt x="2374232" y="898723"/>
                      <a:pt x="2485917" y="908154"/>
                      <a:pt x="2493446" y="927018"/>
                    </a:cubicBezTo>
                    <a:cubicBezTo>
                      <a:pt x="2500975" y="947229"/>
                      <a:pt x="2433212" y="1013253"/>
                      <a:pt x="2403095" y="1037506"/>
                    </a:cubicBezTo>
                    <a:cubicBezTo>
                      <a:pt x="2381762" y="1055022"/>
                      <a:pt x="2362939" y="1067149"/>
                      <a:pt x="2337841" y="1071191"/>
                    </a:cubicBezTo>
                    <a:cubicBezTo>
                      <a:pt x="2307724" y="1075233"/>
                      <a:pt x="2258784" y="1067149"/>
                      <a:pt x="2231176" y="1052327"/>
                    </a:cubicBezTo>
                    <a:cubicBezTo>
                      <a:pt x="2208588" y="1040201"/>
                      <a:pt x="2191020" y="1022684"/>
                      <a:pt x="2178471" y="998431"/>
                    </a:cubicBezTo>
                    <a:cubicBezTo>
                      <a:pt x="2163413" y="968788"/>
                      <a:pt x="2155883" y="912197"/>
                      <a:pt x="2157138" y="885248"/>
                    </a:cubicBezTo>
                    <a:cubicBezTo>
                      <a:pt x="2157138" y="869080"/>
                      <a:pt x="2159648" y="862342"/>
                      <a:pt x="2167178" y="847521"/>
                    </a:cubicBezTo>
                    <a:cubicBezTo>
                      <a:pt x="2180981" y="819225"/>
                      <a:pt x="2223647" y="730296"/>
                      <a:pt x="2246235" y="732991"/>
                    </a:cubicBezTo>
                    <a:cubicBezTo>
                      <a:pt x="2270078" y="735686"/>
                      <a:pt x="2267568" y="858300"/>
                      <a:pt x="2303959" y="887943"/>
                    </a:cubicBezTo>
                    <a:cubicBezTo>
                      <a:pt x="2341606" y="917586"/>
                      <a:pt x="2464584" y="887943"/>
                      <a:pt x="2468348" y="905460"/>
                    </a:cubicBezTo>
                    <a:cubicBezTo>
                      <a:pt x="2472113" y="921629"/>
                      <a:pt x="2401840" y="964746"/>
                      <a:pt x="2352900" y="983609"/>
                    </a:cubicBezTo>
                    <a:cubicBezTo>
                      <a:pt x="2281371" y="1010558"/>
                      <a:pt x="2178471" y="1009210"/>
                      <a:pt x="2069297" y="1015947"/>
                    </a:cubicBezTo>
                    <a:cubicBezTo>
                      <a:pt x="1918711" y="1024032"/>
                      <a:pt x="1690323" y="1026727"/>
                      <a:pt x="1533463" y="1017295"/>
                    </a:cubicBezTo>
                    <a:cubicBezTo>
                      <a:pt x="1410485" y="1010558"/>
                      <a:pt x="1312604" y="995736"/>
                      <a:pt x="1207195" y="976872"/>
                    </a:cubicBezTo>
                    <a:cubicBezTo>
                      <a:pt x="1106804" y="959356"/>
                      <a:pt x="1008924" y="937798"/>
                      <a:pt x="917317" y="908154"/>
                    </a:cubicBezTo>
                    <a:cubicBezTo>
                      <a:pt x="829476" y="879859"/>
                      <a:pt x="735360" y="836742"/>
                      <a:pt x="666342" y="804404"/>
                    </a:cubicBezTo>
                    <a:cubicBezTo>
                      <a:pt x="614891" y="780150"/>
                      <a:pt x="584774" y="766676"/>
                      <a:pt x="535834" y="734338"/>
                    </a:cubicBezTo>
                    <a:cubicBezTo>
                      <a:pt x="465561" y="688526"/>
                      <a:pt x="355131" y="596903"/>
                      <a:pt x="289878" y="543006"/>
                    </a:cubicBezTo>
                    <a:cubicBezTo>
                      <a:pt x="244702" y="505279"/>
                      <a:pt x="215840" y="487762"/>
                      <a:pt x="176939" y="445993"/>
                    </a:cubicBezTo>
                    <a:cubicBezTo>
                      <a:pt x="125488" y="390749"/>
                      <a:pt x="37647" y="295083"/>
                      <a:pt x="15059" y="230407"/>
                    </a:cubicBezTo>
                    <a:cubicBezTo>
                      <a:pt x="1" y="188637"/>
                      <a:pt x="3765" y="146867"/>
                      <a:pt x="11294" y="114530"/>
                    </a:cubicBezTo>
                    <a:cubicBezTo>
                      <a:pt x="17569" y="87581"/>
                      <a:pt x="31373" y="66023"/>
                      <a:pt x="50196" y="48506"/>
                    </a:cubicBezTo>
                    <a:cubicBezTo>
                      <a:pt x="74038" y="26948"/>
                      <a:pt x="119214" y="5389"/>
                      <a:pt x="150586" y="2694"/>
                    </a:cubicBezTo>
                    <a:cubicBezTo>
                      <a:pt x="175684" y="0"/>
                      <a:pt x="194507" y="4042"/>
                      <a:pt x="222114" y="18863"/>
                    </a:cubicBezTo>
                    <a:cubicBezTo>
                      <a:pt x="273564" y="48506"/>
                      <a:pt x="356386" y="165731"/>
                      <a:pt x="410346" y="215585"/>
                    </a:cubicBezTo>
                    <a:cubicBezTo>
                      <a:pt x="447993" y="250618"/>
                      <a:pt x="460541" y="265440"/>
                      <a:pt x="510736" y="297777"/>
                    </a:cubicBezTo>
                    <a:cubicBezTo>
                      <a:pt x="628695" y="375927"/>
                      <a:pt x="1002649" y="580734"/>
                      <a:pt x="1140686" y="622503"/>
                    </a:cubicBezTo>
                    <a:cubicBezTo>
                      <a:pt x="1203430" y="641367"/>
                      <a:pt x="1228528" y="627893"/>
                      <a:pt x="1283742" y="638672"/>
                    </a:cubicBezTo>
                    <a:cubicBezTo>
                      <a:pt x="1361545" y="653494"/>
                      <a:pt x="1468210" y="695264"/>
                      <a:pt x="1561071" y="710085"/>
                    </a:cubicBezTo>
                    <a:cubicBezTo>
                      <a:pt x="1653932" y="724907"/>
                      <a:pt x="1743028" y="742423"/>
                      <a:pt x="1842164" y="731644"/>
                    </a:cubicBezTo>
                    <a:cubicBezTo>
                      <a:pt x="1957612" y="719517"/>
                      <a:pt x="2109453" y="617114"/>
                      <a:pt x="2212353" y="621156"/>
                    </a:cubicBezTo>
                    <a:cubicBezTo>
                      <a:pt x="2286391" y="623851"/>
                      <a:pt x="2374232" y="645409"/>
                      <a:pt x="2400585" y="691221"/>
                    </a:cubicBezTo>
                    <a:cubicBezTo>
                      <a:pt x="2426937" y="735686"/>
                      <a:pt x="2405604" y="839437"/>
                      <a:pt x="2376742" y="890638"/>
                    </a:cubicBezTo>
                    <a:cubicBezTo>
                      <a:pt x="2347880" y="940492"/>
                      <a:pt x="2280116" y="974178"/>
                      <a:pt x="2231176" y="995736"/>
                    </a:cubicBezTo>
                    <a:cubicBezTo>
                      <a:pt x="2189765" y="1014600"/>
                      <a:pt x="2155883" y="1014600"/>
                      <a:pt x="2104433" y="1019990"/>
                    </a:cubicBezTo>
                    <a:cubicBezTo>
                      <a:pt x="2026631" y="1028074"/>
                      <a:pt x="1873536" y="1033464"/>
                      <a:pt x="1809537" y="1025379"/>
                    </a:cubicBezTo>
                    <a:cubicBezTo>
                      <a:pt x="1778165" y="1021337"/>
                      <a:pt x="1760596" y="1018642"/>
                      <a:pt x="1739264" y="1006516"/>
                    </a:cubicBezTo>
                    <a:cubicBezTo>
                      <a:pt x="1719185" y="994389"/>
                      <a:pt x="1699107" y="975525"/>
                      <a:pt x="1685304" y="955314"/>
                    </a:cubicBezTo>
                    <a:cubicBezTo>
                      <a:pt x="1671500" y="935103"/>
                      <a:pt x="1661461" y="908154"/>
                      <a:pt x="1658951" y="883901"/>
                    </a:cubicBezTo>
                    <a:cubicBezTo>
                      <a:pt x="1656441" y="858300"/>
                      <a:pt x="1658951" y="830005"/>
                      <a:pt x="1667735" y="805751"/>
                    </a:cubicBezTo>
                    <a:cubicBezTo>
                      <a:pt x="1676519" y="782845"/>
                      <a:pt x="1689068" y="758592"/>
                      <a:pt x="1709146" y="742423"/>
                    </a:cubicBezTo>
                    <a:cubicBezTo>
                      <a:pt x="1732989" y="722212"/>
                      <a:pt x="1766871" y="707390"/>
                      <a:pt x="1809537" y="702001"/>
                    </a:cubicBezTo>
                    <a:cubicBezTo>
                      <a:pt x="1882320" y="693916"/>
                      <a:pt x="2042944" y="695264"/>
                      <a:pt x="2106943" y="751855"/>
                    </a:cubicBezTo>
                    <a:cubicBezTo>
                      <a:pt x="2165923" y="804404"/>
                      <a:pt x="2213608" y="952619"/>
                      <a:pt x="2193530" y="1014600"/>
                    </a:cubicBezTo>
                    <a:cubicBezTo>
                      <a:pt x="2177216" y="1065802"/>
                      <a:pt x="2103179" y="1091402"/>
                      <a:pt x="2041689" y="1115656"/>
                    </a:cubicBezTo>
                    <a:cubicBezTo>
                      <a:pt x="1963887" y="1146646"/>
                      <a:pt x="1817066" y="1169552"/>
                      <a:pt x="1754322" y="1164162"/>
                    </a:cubicBezTo>
                    <a:cubicBezTo>
                      <a:pt x="1722950" y="1161468"/>
                      <a:pt x="1706637" y="1156078"/>
                      <a:pt x="1686559" y="1139909"/>
                    </a:cubicBezTo>
                    <a:cubicBezTo>
                      <a:pt x="1661461" y="1121045"/>
                      <a:pt x="1631344" y="1083318"/>
                      <a:pt x="1622560" y="1049633"/>
                    </a:cubicBezTo>
                    <a:cubicBezTo>
                      <a:pt x="1613776" y="1015947"/>
                      <a:pt x="1617540" y="968788"/>
                      <a:pt x="1631344" y="936450"/>
                    </a:cubicBezTo>
                    <a:cubicBezTo>
                      <a:pt x="1645148" y="904112"/>
                      <a:pt x="1666480" y="878511"/>
                      <a:pt x="1706637" y="858300"/>
                    </a:cubicBezTo>
                    <a:cubicBezTo>
                      <a:pt x="1791968" y="813836"/>
                      <a:pt x="2044199" y="766676"/>
                      <a:pt x="2167178" y="796319"/>
                    </a:cubicBezTo>
                    <a:cubicBezTo>
                      <a:pt x="2260039" y="819225"/>
                      <a:pt x="2376742" y="893333"/>
                      <a:pt x="2391801" y="949924"/>
                    </a:cubicBezTo>
                    <a:cubicBezTo>
                      <a:pt x="2401840" y="990347"/>
                      <a:pt x="2361684" y="1050980"/>
                      <a:pt x="2329057" y="1081970"/>
                    </a:cubicBezTo>
                    <a:cubicBezTo>
                      <a:pt x="2293920" y="1115656"/>
                      <a:pt x="2231176" y="1127782"/>
                      <a:pt x="2180981" y="1138562"/>
                    </a:cubicBezTo>
                    <a:cubicBezTo>
                      <a:pt x="2133295" y="1147994"/>
                      <a:pt x="2085610" y="1152036"/>
                      <a:pt x="2036670" y="1143951"/>
                    </a:cubicBezTo>
                    <a:cubicBezTo>
                      <a:pt x="1982710" y="1134520"/>
                      <a:pt x="1904907" y="1115656"/>
                      <a:pt x="1869771" y="1077928"/>
                    </a:cubicBezTo>
                    <a:cubicBezTo>
                      <a:pt x="1839654" y="1045590"/>
                      <a:pt x="1819576" y="951272"/>
                      <a:pt x="1824595" y="948577"/>
                    </a:cubicBezTo>
                    <a:cubicBezTo>
                      <a:pt x="1828360" y="945882"/>
                      <a:pt x="1864751" y="995736"/>
                      <a:pt x="1862242" y="998431"/>
                    </a:cubicBezTo>
                    <a:cubicBezTo>
                      <a:pt x="1859732" y="1002473"/>
                      <a:pt x="1818321" y="979567"/>
                      <a:pt x="1800753" y="960703"/>
                    </a:cubicBezTo>
                    <a:cubicBezTo>
                      <a:pt x="1779420" y="936450"/>
                      <a:pt x="1756832" y="893333"/>
                      <a:pt x="1754322" y="858300"/>
                    </a:cubicBezTo>
                    <a:cubicBezTo>
                      <a:pt x="1751812" y="823268"/>
                      <a:pt x="1763106" y="777456"/>
                      <a:pt x="1783184" y="749160"/>
                    </a:cubicBezTo>
                    <a:cubicBezTo>
                      <a:pt x="1803262" y="720864"/>
                      <a:pt x="1834634" y="699306"/>
                      <a:pt x="1872281" y="687179"/>
                    </a:cubicBezTo>
                    <a:cubicBezTo>
                      <a:pt x="1923731" y="669663"/>
                      <a:pt x="2009063" y="679095"/>
                      <a:pt x="2071807" y="683137"/>
                    </a:cubicBezTo>
                    <a:cubicBezTo>
                      <a:pt x="2127021" y="685832"/>
                      <a:pt x="2182236" y="681789"/>
                      <a:pt x="2227411" y="704695"/>
                    </a:cubicBezTo>
                    <a:cubicBezTo>
                      <a:pt x="2273842" y="727601"/>
                      <a:pt x="2302704" y="794972"/>
                      <a:pt x="2347880" y="819225"/>
                    </a:cubicBezTo>
                    <a:cubicBezTo>
                      <a:pt x="2390546" y="843479"/>
                      <a:pt x="2448270" y="850216"/>
                      <a:pt x="2490936" y="854258"/>
                    </a:cubicBezTo>
                    <a:cubicBezTo>
                      <a:pt x="2526073" y="856953"/>
                      <a:pt x="2557445" y="840784"/>
                      <a:pt x="2587562" y="846174"/>
                    </a:cubicBezTo>
                    <a:cubicBezTo>
                      <a:pt x="2617679" y="851563"/>
                      <a:pt x="2651561" y="866385"/>
                      <a:pt x="2674149" y="887943"/>
                    </a:cubicBezTo>
                    <a:cubicBezTo>
                      <a:pt x="2696736" y="909502"/>
                      <a:pt x="2715560" y="945882"/>
                      <a:pt x="2720579" y="978220"/>
                    </a:cubicBezTo>
                    <a:cubicBezTo>
                      <a:pt x="2725599" y="1010558"/>
                      <a:pt x="2719324" y="1050980"/>
                      <a:pt x="2705521" y="1080623"/>
                    </a:cubicBezTo>
                    <a:cubicBezTo>
                      <a:pt x="2691717" y="1108919"/>
                      <a:pt x="2664110" y="1138562"/>
                      <a:pt x="2636502" y="1152036"/>
                    </a:cubicBezTo>
                    <a:cubicBezTo>
                      <a:pt x="2608895" y="1165510"/>
                      <a:pt x="2571249" y="1170900"/>
                      <a:pt x="2541131" y="1164162"/>
                    </a:cubicBezTo>
                    <a:cubicBezTo>
                      <a:pt x="2511014" y="1157425"/>
                      <a:pt x="2478387" y="1135867"/>
                      <a:pt x="2458309" y="1111613"/>
                    </a:cubicBezTo>
                    <a:cubicBezTo>
                      <a:pt x="2438231" y="1087360"/>
                      <a:pt x="2425682" y="1042896"/>
                      <a:pt x="2421918" y="1015947"/>
                    </a:cubicBezTo>
                    <a:cubicBezTo>
                      <a:pt x="2419408" y="997084"/>
                      <a:pt x="2420663" y="983609"/>
                      <a:pt x="2426937" y="964746"/>
                    </a:cubicBezTo>
                    <a:cubicBezTo>
                      <a:pt x="2435722" y="939145"/>
                      <a:pt x="2462074" y="897375"/>
                      <a:pt x="2480897" y="878511"/>
                    </a:cubicBezTo>
                    <a:cubicBezTo>
                      <a:pt x="2494701" y="865037"/>
                      <a:pt x="2508505" y="859648"/>
                      <a:pt x="2523563" y="854258"/>
                    </a:cubicBezTo>
                    <a:cubicBezTo>
                      <a:pt x="2538622" y="848868"/>
                      <a:pt x="2552426" y="843479"/>
                      <a:pt x="2571249" y="844826"/>
                    </a:cubicBezTo>
                    <a:cubicBezTo>
                      <a:pt x="2596346" y="846174"/>
                      <a:pt x="2637757" y="858300"/>
                      <a:pt x="2661600" y="877164"/>
                    </a:cubicBezTo>
                    <a:cubicBezTo>
                      <a:pt x="2685443" y="897375"/>
                      <a:pt x="2708030" y="936450"/>
                      <a:pt x="2716815" y="962051"/>
                    </a:cubicBezTo>
                    <a:cubicBezTo>
                      <a:pt x="2723089" y="980915"/>
                      <a:pt x="2724344" y="994389"/>
                      <a:pt x="2721834" y="1013253"/>
                    </a:cubicBezTo>
                    <a:cubicBezTo>
                      <a:pt x="2718069" y="1040201"/>
                      <a:pt x="2706775" y="1084665"/>
                      <a:pt x="2687952" y="1110266"/>
                    </a:cubicBezTo>
                    <a:cubicBezTo>
                      <a:pt x="2669129" y="1134520"/>
                      <a:pt x="2642777" y="1150688"/>
                      <a:pt x="2606385" y="1162815"/>
                    </a:cubicBezTo>
                    <a:cubicBezTo>
                      <a:pt x="2546151" y="1181679"/>
                      <a:pt x="2423173" y="1183026"/>
                      <a:pt x="2352900" y="1172247"/>
                    </a:cubicBezTo>
                    <a:cubicBezTo>
                      <a:pt x="2300195" y="1164162"/>
                      <a:pt x="2255019" y="1152036"/>
                      <a:pt x="2218627" y="1123740"/>
                    </a:cubicBezTo>
                    <a:cubicBezTo>
                      <a:pt x="2182236" y="1095445"/>
                      <a:pt x="2178471" y="1028074"/>
                      <a:pt x="2135805" y="1003821"/>
                    </a:cubicBezTo>
                    <a:cubicBezTo>
                      <a:pt x="2075571" y="970135"/>
                      <a:pt x="1921221" y="1014600"/>
                      <a:pt x="1863496" y="998431"/>
                    </a:cubicBezTo>
                    <a:cubicBezTo>
                      <a:pt x="1833379" y="990347"/>
                      <a:pt x="1818321" y="978220"/>
                      <a:pt x="1800753" y="960703"/>
                    </a:cubicBezTo>
                    <a:cubicBezTo>
                      <a:pt x="1784439" y="943187"/>
                      <a:pt x="1769380" y="918934"/>
                      <a:pt x="1761851" y="896028"/>
                    </a:cubicBezTo>
                    <a:cubicBezTo>
                      <a:pt x="1754322" y="873122"/>
                      <a:pt x="1750557" y="846174"/>
                      <a:pt x="1755577" y="820573"/>
                    </a:cubicBezTo>
                    <a:cubicBezTo>
                      <a:pt x="1761851" y="788235"/>
                      <a:pt x="1784439" y="743770"/>
                      <a:pt x="1807027" y="720864"/>
                    </a:cubicBezTo>
                    <a:cubicBezTo>
                      <a:pt x="1825850" y="702001"/>
                      <a:pt x="1848438" y="691221"/>
                      <a:pt x="1872281" y="687179"/>
                    </a:cubicBezTo>
                    <a:cubicBezTo>
                      <a:pt x="1899888" y="681789"/>
                      <a:pt x="1935025" y="683137"/>
                      <a:pt x="1962632" y="699306"/>
                    </a:cubicBezTo>
                    <a:cubicBezTo>
                      <a:pt x="1999023" y="720864"/>
                      <a:pt x="2021611" y="808446"/>
                      <a:pt x="2063022" y="825962"/>
                    </a:cubicBezTo>
                    <a:cubicBezTo>
                      <a:pt x="2100669" y="842131"/>
                      <a:pt x="2186000" y="794972"/>
                      <a:pt x="2196040" y="813836"/>
                    </a:cubicBezTo>
                    <a:cubicBezTo>
                      <a:pt x="2207334" y="834047"/>
                      <a:pt x="2100669" y="909502"/>
                      <a:pt x="2099414" y="959356"/>
                    </a:cubicBezTo>
                    <a:cubicBezTo>
                      <a:pt x="2098159" y="1009210"/>
                      <a:pt x="2202314" y="1079276"/>
                      <a:pt x="2186000" y="1114308"/>
                    </a:cubicBezTo>
                    <a:cubicBezTo>
                      <a:pt x="2160903" y="1168205"/>
                      <a:pt x="1867261" y="1160120"/>
                      <a:pt x="1789459" y="1161468"/>
                    </a:cubicBezTo>
                    <a:cubicBezTo>
                      <a:pt x="1756832" y="1162815"/>
                      <a:pt x="1740518" y="1164162"/>
                      <a:pt x="1719185" y="1156078"/>
                    </a:cubicBezTo>
                    <a:cubicBezTo>
                      <a:pt x="1697852" y="1147994"/>
                      <a:pt x="1675265" y="1133172"/>
                      <a:pt x="1658951" y="1115656"/>
                    </a:cubicBezTo>
                    <a:cubicBezTo>
                      <a:pt x="1642638" y="1098139"/>
                      <a:pt x="1628834" y="1073886"/>
                      <a:pt x="1622560" y="1049633"/>
                    </a:cubicBezTo>
                    <a:cubicBezTo>
                      <a:pt x="1616285" y="1025379"/>
                      <a:pt x="1615030" y="997084"/>
                      <a:pt x="1620050" y="972830"/>
                    </a:cubicBezTo>
                    <a:cubicBezTo>
                      <a:pt x="1625069" y="948577"/>
                      <a:pt x="1633853" y="924323"/>
                      <a:pt x="1650167" y="904112"/>
                    </a:cubicBezTo>
                    <a:cubicBezTo>
                      <a:pt x="1670245" y="879859"/>
                      <a:pt x="1701617" y="862343"/>
                      <a:pt x="1740518" y="847521"/>
                    </a:cubicBezTo>
                    <a:cubicBezTo>
                      <a:pt x="1800753" y="824615"/>
                      <a:pt x="1952593" y="768024"/>
                      <a:pt x="1987730" y="804404"/>
                    </a:cubicBezTo>
                    <a:cubicBezTo>
                      <a:pt x="2020356" y="838089"/>
                      <a:pt x="1999023" y="1007863"/>
                      <a:pt x="1958867" y="1041548"/>
                    </a:cubicBezTo>
                    <a:cubicBezTo>
                      <a:pt x="1922476" y="1072539"/>
                      <a:pt x="1818321" y="1036158"/>
                      <a:pt x="1773145" y="1021337"/>
                    </a:cubicBezTo>
                    <a:cubicBezTo>
                      <a:pt x="1745538" y="1011905"/>
                      <a:pt x="1726715" y="1003821"/>
                      <a:pt x="1709146" y="984957"/>
                    </a:cubicBezTo>
                    <a:cubicBezTo>
                      <a:pt x="1687813" y="962051"/>
                      <a:pt x="1665225" y="916239"/>
                      <a:pt x="1658951" y="883901"/>
                    </a:cubicBezTo>
                    <a:cubicBezTo>
                      <a:pt x="1653932" y="856953"/>
                      <a:pt x="1658951" y="830005"/>
                      <a:pt x="1667735" y="805751"/>
                    </a:cubicBezTo>
                    <a:cubicBezTo>
                      <a:pt x="1676519" y="782845"/>
                      <a:pt x="1689068" y="758592"/>
                      <a:pt x="1709146" y="742423"/>
                    </a:cubicBezTo>
                    <a:cubicBezTo>
                      <a:pt x="1732989" y="722212"/>
                      <a:pt x="1764361" y="710085"/>
                      <a:pt x="1809537" y="702001"/>
                    </a:cubicBezTo>
                    <a:cubicBezTo>
                      <a:pt x="1894869" y="685832"/>
                      <a:pt x="2120747" y="646757"/>
                      <a:pt x="2187255" y="703348"/>
                    </a:cubicBezTo>
                    <a:cubicBezTo>
                      <a:pt x="2236196" y="745118"/>
                      <a:pt x="2258784" y="873122"/>
                      <a:pt x="2236196" y="918934"/>
                    </a:cubicBezTo>
                    <a:cubicBezTo>
                      <a:pt x="2217373" y="958009"/>
                      <a:pt x="2150864" y="960703"/>
                      <a:pt x="2094394" y="979567"/>
                    </a:cubicBezTo>
                    <a:cubicBezTo>
                      <a:pt x="2016592" y="1006516"/>
                      <a:pt x="1916201" y="1048285"/>
                      <a:pt x="1810792" y="1056370"/>
                    </a:cubicBezTo>
                    <a:cubicBezTo>
                      <a:pt x="1684049" y="1065802"/>
                      <a:pt x="1524679" y="1040201"/>
                      <a:pt x="1385387" y="1010558"/>
                    </a:cubicBezTo>
                    <a:cubicBezTo>
                      <a:pt x="1246096" y="980915"/>
                      <a:pt x="1110569" y="931061"/>
                      <a:pt x="975042" y="878511"/>
                    </a:cubicBezTo>
                    <a:cubicBezTo>
                      <a:pt x="838260" y="824615"/>
                      <a:pt x="697713" y="761287"/>
                      <a:pt x="568461" y="692569"/>
                    </a:cubicBezTo>
                    <a:cubicBezTo>
                      <a:pt x="442973" y="626546"/>
                      <a:pt x="292387" y="533574"/>
                      <a:pt x="208310" y="474288"/>
                    </a:cubicBezTo>
                    <a:cubicBezTo>
                      <a:pt x="159370" y="439256"/>
                      <a:pt x="130508" y="421739"/>
                      <a:pt x="99136" y="384012"/>
                    </a:cubicBezTo>
                    <a:cubicBezTo>
                      <a:pt x="65254" y="342242"/>
                      <a:pt x="30118" y="273524"/>
                      <a:pt x="15059" y="230407"/>
                    </a:cubicBezTo>
                    <a:cubicBezTo>
                      <a:pt x="5020" y="202111"/>
                      <a:pt x="0" y="180553"/>
                      <a:pt x="3765" y="153604"/>
                    </a:cubicBezTo>
                    <a:cubicBezTo>
                      <a:pt x="8785" y="121267"/>
                      <a:pt x="28863" y="72760"/>
                      <a:pt x="50196" y="48506"/>
                    </a:cubicBezTo>
                    <a:cubicBezTo>
                      <a:pt x="67764" y="28295"/>
                      <a:pt x="91607" y="16169"/>
                      <a:pt x="114194" y="9431"/>
                    </a:cubicBezTo>
                    <a:cubicBezTo>
                      <a:pt x="136782" y="2694"/>
                      <a:pt x="164390" y="1347"/>
                      <a:pt x="186978" y="6737"/>
                    </a:cubicBezTo>
                    <a:cubicBezTo>
                      <a:pt x="210820" y="12126"/>
                      <a:pt x="230898" y="20211"/>
                      <a:pt x="253486" y="40422"/>
                    </a:cubicBezTo>
                    <a:cubicBezTo>
                      <a:pt x="291133" y="72760"/>
                      <a:pt x="313720" y="149562"/>
                      <a:pt x="370190" y="207501"/>
                    </a:cubicBezTo>
                    <a:cubicBezTo>
                      <a:pt x="458032" y="297777"/>
                      <a:pt x="636224" y="425781"/>
                      <a:pt x="756693" y="494499"/>
                    </a:cubicBezTo>
                    <a:cubicBezTo>
                      <a:pt x="850809" y="548396"/>
                      <a:pt x="922337" y="573997"/>
                      <a:pt x="1022727" y="604987"/>
                    </a:cubicBezTo>
                    <a:cubicBezTo>
                      <a:pt x="1146960" y="642715"/>
                      <a:pt x="1307585" y="676400"/>
                      <a:pt x="1448131" y="689874"/>
                    </a:cubicBezTo>
                    <a:cubicBezTo>
                      <a:pt x="1582404" y="703348"/>
                      <a:pt x="1749302" y="677747"/>
                      <a:pt x="1848438" y="689874"/>
                    </a:cubicBezTo>
                    <a:cubicBezTo>
                      <a:pt x="1907417" y="696611"/>
                      <a:pt x="1942554" y="726254"/>
                      <a:pt x="1987730" y="724907"/>
                    </a:cubicBezTo>
                    <a:cubicBezTo>
                      <a:pt x="2031650" y="723559"/>
                      <a:pt x="2073061" y="689874"/>
                      <a:pt x="2116982" y="680442"/>
                    </a:cubicBezTo>
                    <a:cubicBezTo>
                      <a:pt x="2162158" y="671010"/>
                      <a:pt x="2211098" y="676400"/>
                      <a:pt x="2256274" y="665621"/>
                    </a:cubicBezTo>
                    <a:cubicBezTo>
                      <a:pt x="2300195" y="654841"/>
                      <a:pt x="2340351" y="609029"/>
                      <a:pt x="2381762" y="614419"/>
                    </a:cubicBezTo>
                    <a:cubicBezTo>
                      <a:pt x="2426937" y="619809"/>
                      <a:pt x="2500975" y="658883"/>
                      <a:pt x="2517289" y="708738"/>
                    </a:cubicBezTo>
                    <a:cubicBezTo>
                      <a:pt x="2539876" y="776108"/>
                      <a:pt x="2463329" y="953966"/>
                      <a:pt x="2428192" y="1009210"/>
                    </a:cubicBezTo>
                    <a:cubicBezTo>
                      <a:pt x="2410624" y="1037506"/>
                      <a:pt x="2395565" y="1048285"/>
                      <a:pt x="2371723" y="1059064"/>
                    </a:cubicBezTo>
                    <a:cubicBezTo>
                      <a:pt x="2342860" y="1071191"/>
                      <a:pt x="2297685" y="1077928"/>
                      <a:pt x="2265058" y="1068496"/>
                    </a:cubicBezTo>
                    <a:cubicBezTo>
                      <a:pt x="2232431" y="1059064"/>
                      <a:pt x="2196040" y="1029421"/>
                      <a:pt x="2178471" y="998431"/>
                    </a:cubicBezTo>
                    <a:cubicBezTo>
                      <a:pt x="2160903" y="967441"/>
                      <a:pt x="2155883" y="912197"/>
                      <a:pt x="2157138" y="885248"/>
                    </a:cubicBezTo>
                    <a:cubicBezTo>
                      <a:pt x="2157138" y="869080"/>
                      <a:pt x="2158393" y="863690"/>
                      <a:pt x="2167177" y="847521"/>
                    </a:cubicBezTo>
                    <a:cubicBezTo>
                      <a:pt x="2188510" y="807099"/>
                      <a:pt x="2265058" y="684484"/>
                      <a:pt x="2329057" y="657536"/>
                    </a:cubicBezTo>
                    <a:cubicBezTo>
                      <a:pt x="2386781" y="633283"/>
                      <a:pt x="2479642" y="645409"/>
                      <a:pt x="2527328" y="672358"/>
                    </a:cubicBezTo>
                    <a:cubicBezTo>
                      <a:pt x="2564974" y="693916"/>
                      <a:pt x="2564974" y="768024"/>
                      <a:pt x="2605130" y="781498"/>
                    </a:cubicBezTo>
                    <a:cubicBezTo>
                      <a:pt x="2667874" y="803056"/>
                      <a:pt x="2844812" y="685832"/>
                      <a:pt x="2896262" y="680442"/>
                    </a:cubicBezTo>
                    <a:cubicBezTo>
                      <a:pt x="2913831" y="679095"/>
                      <a:pt x="2918850" y="681789"/>
                      <a:pt x="2932654" y="685832"/>
                    </a:cubicBezTo>
                    <a:cubicBezTo>
                      <a:pt x="2951477" y="692569"/>
                      <a:pt x="2979084" y="706043"/>
                      <a:pt x="2996653" y="722212"/>
                    </a:cubicBezTo>
                    <a:cubicBezTo>
                      <a:pt x="3014221" y="739728"/>
                      <a:pt x="3029279" y="762634"/>
                      <a:pt x="3038064" y="786887"/>
                    </a:cubicBezTo>
                    <a:cubicBezTo>
                      <a:pt x="3046848" y="811141"/>
                      <a:pt x="3049358" y="839437"/>
                      <a:pt x="3045593" y="865037"/>
                    </a:cubicBezTo>
                    <a:cubicBezTo>
                      <a:pt x="3041828" y="890638"/>
                      <a:pt x="3033044" y="917586"/>
                      <a:pt x="3019241" y="937798"/>
                    </a:cubicBezTo>
                    <a:cubicBezTo>
                      <a:pt x="3005437" y="958009"/>
                      <a:pt x="2987869" y="978220"/>
                      <a:pt x="2965281" y="988999"/>
                    </a:cubicBezTo>
                    <a:cubicBezTo>
                      <a:pt x="2937673" y="1002473"/>
                      <a:pt x="2902537" y="1009210"/>
                      <a:pt x="2858616" y="1005168"/>
                    </a:cubicBezTo>
                    <a:cubicBezTo>
                      <a:pt x="2787088" y="998431"/>
                      <a:pt x="2651561" y="953966"/>
                      <a:pt x="2577523" y="902765"/>
                    </a:cubicBezTo>
                    <a:cubicBezTo>
                      <a:pt x="2514779" y="859648"/>
                      <a:pt x="2444506" y="782845"/>
                      <a:pt x="2433212" y="735686"/>
                    </a:cubicBezTo>
                    <a:cubicBezTo>
                      <a:pt x="2426937" y="707390"/>
                      <a:pt x="2438231" y="683137"/>
                      <a:pt x="2449525" y="660231"/>
                    </a:cubicBezTo>
                    <a:cubicBezTo>
                      <a:pt x="2460819" y="637325"/>
                      <a:pt x="2478387" y="615766"/>
                      <a:pt x="2498466" y="600945"/>
                    </a:cubicBezTo>
                    <a:cubicBezTo>
                      <a:pt x="2517289" y="586123"/>
                      <a:pt x="2542386" y="575344"/>
                      <a:pt x="2566229" y="572649"/>
                    </a:cubicBezTo>
                    <a:cubicBezTo>
                      <a:pt x="2590072" y="569954"/>
                      <a:pt x="2616424" y="572649"/>
                      <a:pt x="2639012" y="582081"/>
                    </a:cubicBezTo>
                    <a:cubicBezTo>
                      <a:pt x="2661600" y="591513"/>
                      <a:pt x="2684188" y="607682"/>
                      <a:pt x="2699246" y="626546"/>
                    </a:cubicBezTo>
                    <a:cubicBezTo>
                      <a:pt x="2715560" y="645409"/>
                      <a:pt x="2728109" y="666968"/>
                      <a:pt x="2733128" y="696611"/>
                    </a:cubicBezTo>
                    <a:cubicBezTo>
                      <a:pt x="2740657" y="739728"/>
                      <a:pt x="2746932" y="836742"/>
                      <a:pt x="2716815" y="866385"/>
                    </a:cubicBezTo>
                    <a:cubicBezTo>
                      <a:pt x="2685443" y="897375"/>
                      <a:pt x="2554935" y="898723"/>
                      <a:pt x="2541131" y="873122"/>
                    </a:cubicBezTo>
                    <a:cubicBezTo>
                      <a:pt x="2527328" y="848868"/>
                      <a:pt x="2588817" y="772066"/>
                      <a:pt x="2617679" y="728949"/>
                    </a:cubicBezTo>
                    <a:cubicBezTo>
                      <a:pt x="2644032" y="689874"/>
                      <a:pt x="2685443" y="619809"/>
                      <a:pt x="2704266" y="625198"/>
                    </a:cubicBezTo>
                    <a:cubicBezTo>
                      <a:pt x="2724344" y="630588"/>
                      <a:pt x="2751951" y="747813"/>
                      <a:pt x="2729363" y="774761"/>
                    </a:cubicBezTo>
                    <a:cubicBezTo>
                      <a:pt x="2699246" y="811141"/>
                      <a:pt x="2559955" y="780150"/>
                      <a:pt x="2475878" y="763982"/>
                    </a:cubicBezTo>
                    <a:cubicBezTo>
                      <a:pt x="2388036" y="747813"/>
                      <a:pt x="2298940" y="707390"/>
                      <a:pt x="2212353" y="673705"/>
                    </a:cubicBezTo>
                    <a:cubicBezTo>
                      <a:pt x="2125766" y="638672"/>
                      <a:pt x="2024121" y="598250"/>
                      <a:pt x="1956358" y="557828"/>
                    </a:cubicBezTo>
                    <a:cubicBezTo>
                      <a:pt x="1906162" y="528185"/>
                      <a:pt x="1873536" y="502584"/>
                      <a:pt x="1834634" y="468899"/>
                    </a:cubicBezTo>
                    <a:cubicBezTo>
                      <a:pt x="1794478" y="433866"/>
                      <a:pt x="1743028" y="396138"/>
                      <a:pt x="1721695" y="350326"/>
                    </a:cubicBezTo>
                    <a:cubicBezTo>
                      <a:pt x="1701617" y="307209"/>
                      <a:pt x="1687813" y="245228"/>
                      <a:pt x="1701617" y="203459"/>
                    </a:cubicBezTo>
                    <a:cubicBezTo>
                      <a:pt x="1716676" y="158994"/>
                      <a:pt x="1768126" y="110487"/>
                      <a:pt x="1813301" y="94318"/>
                    </a:cubicBezTo>
                    <a:cubicBezTo>
                      <a:pt x="1860987" y="76802"/>
                      <a:pt x="1931260" y="94318"/>
                      <a:pt x="1985220" y="107792"/>
                    </a:cubicBezTo>
                    <a:cubicBezTo>
                      <a:pt x="2036670" y="119919"/>
                      <a:pt x="2075571" y="148215"/>
                      <a:pt x="2132041" y="168426"/>
                    </a:cubicBezTo>
                    <a:cubicBezTo>
                      <a:pt x="2204824" y="194027"/>
                      <a:pt x="2315253" y="227712"/>
                      <a:pt x="2388036" y="243881"/>
                    </a:cubicBezTo>
                    <a:cubicBezTo>
                      <a:pt x="2441996" y="256008"/>
                      <a:pt x="2470858" y="260050"/>
                      <a:pt x="2529838" y="264092"/>
                    </a:cubicBezTo>
                    <a:cubicBezTo>
                      <a:pt x="2628973" y="270829"/>
                      <a:pt x="2834773" y="257355"/>
                      <a:pt x="2931399" y="264092"/>
                    </a:cubicBezTo>
                    <a:cubicBezTo>
                      <a:pt x="2985359" y="268134"/>
                      <a:pt x="3021750" y="260050"/>
                      <a:pt x="3058142" y="281608"/>
                    </a:cubicBezTo>
                    <a:cubicBezTo>
                      <a:pt x="3097043" y="304514"/>
                      <a:pt x="3125905" y="348979"/>
                      <a:pt x="3154767" y="402875"/>
                    </a:cubicBezTo>
                    <a:cubicBezTo>
                      <a:pt x="3198688" y="483720"/>
                      <a:pt x="3263942" y="650799"/>
                      <a:pt x="3265197" y="738381"/>
                    </a:cubicBezTo>
                    <a:cubicBezTo>
                      <a:pt x="3266452" y="794972"/>
                      <a:pt x="3243864" y="834047"/>
                      <a:pt x="3225041" y="877164"/>
                    </a:cubicBezTo>
                    <a:cubicBezTo>
                      <a:pt x="3206218" y="920281"/>
                      <a:pt x="3187395" y="951272"/>
                      <a:pt x="3152258" y="999778"/>
                    </a:cubicBezTo>
                    <a:cubicBezTo>
                      <a:pt x="3093278" y="1083318"/>
                      <a:pt x="2948967" y="1230186"/>
                      <a:pt x="2881204" y="1316420"/>
                    </a:cubicBezTo>
                    <a:cubicBezTo>
                      <a:pt x="2837283" y="1373011"/>
                      <a:pt x="2817205" y="1421518"/>
                      <a:pt x="2779559" y="1460593"/>
                    </a:cubicBezTo>
                    <a:cubicBezTo>
                      <a:pt x="2746931" y="1494278"/>
                      <a:pt x="2714305" y="1527963"/>
                      <a:pt x="2674149" y="1540090"/>
                    </a:cubicBezTo>
                    <a:cubicBezTo>
                      <a:pt x="2632738" y="1552217"/>
                      <a:pt x="2572503" y="1554912"/>
                      <a:pt x="2534857" y="1532006"/>
                    </a:cubicBezTo>
                    <a:cubicBezTo>
                      <a:pt x="2494701" y="1507752"/>
                      <a:pt x="2465839" y="1440382"/>
                      <a:pt x="2441996" y="1391875"/>
                    </a:cubicBezTo>
                    <a:cubicBezTo>
                      <a:pt x="2419408" y="1346063"/>
                      <a:pt x="2396820" y="1294861"/>
                      <a:pt x="2395565" y="1247702"/>
                    </a:cubicBezTo>
                    <a:cubicBezTo>
                      <a:pt x="2394311" y="1201890"/>
                      <a:pt x="2414388" y="1160120"/>
                      <a:pt x="2434467" y="1111614"/>
                    </a:cubicBezTo>
                    <a:cubicBezTo>
                      <a:pt x="2462074" y="1046938"/>
                      <a:pt x="2508504" y="922976"/>
                      <a:pt x="2554935" y="901417"/>
                    </a:cubicBezTo>
                    <a:cubicBezTo>
                      <a:pt x="2587562" y="886596"/>
                      <a:pt x="2632738" y="906807"/>
                      <a:pt x="2660345" y="925671"/>
                    </a:cubicBezTo>
                    <a:cubicBezTo>
                      <a:pt x="2687952" y="944535"/>
                      <a:pt x="2713050" y="986304"/>
                      <a:pt x="2723089" y="1017295"/>
                    </a:cubicBezTo>
                    <a:cubicBezTo>
                      <a:pt x="2731873" y="1042896"/>
                      <a:pt x="2730618" y="1071191"/>
                      <a:pt x="2725599" y="1095445"/>
                    </a:cubicBezTo>
                    <a:cubicBezTo>
                      <a:pt x="2720579" y="1119698"/>
                      <a:pt x="2708030" y="1146646"/>
                      <a:pt x="2692972" y="1165510"/>
                    </a:cubicBezTo>
                    <a:cubicBezTo>
                      <a:pt x="2677913" y="1184374"/>
                      <a:pt x="2664110" y="1193806"/>
                      <a:pt x="2635247" y="1209975"/>
                    </a:cubicBezTo>
                    <a:cubicBezTo>
                      <a:pt x="2566229" y="1247702"/>
                      <a:pt x="2361684" y="1317767"/>
                      <a:pt x="2262548" y="1343368"/>
                    </a:cubicBezTo>
                    <a:cubicBezTo>
                      <a:pt x="2198549" y="1359537"/>
                      <a:pt x="2162158" y="1364927"/>
                      <a:pt x="2101924" y="1368969"/>
                    </a:cubicBezTo>
                    <a:cubicBezTo>
                      <a:pt x="2024121" y="1374359"/>
                      <a:pt x="1938789" y="1378401"/>
                      <a:pt x="1834634" y="1367622"/>
                    </a:cubicBezTo>
                    <a:cubicBezTo>
                      <a:pt x="1681539" y="1351453"/>
                      <a:pt x="1405465" y="1286777"/>
                      <a:pt x="1277468" y="1253092"/>
                    </a:cubicBezTo>
                    <a:cubicBezTo>
                      <a:pt x="1208449" y="1235575"/>
                      <a:pt x="1170803" y="1223449"/>
                      <a:pt x="1120608" y="1203237"/>
                    </a:cubicBezTo>
                    <a:cubicBezTo>
                      <a:pt x="1072922" y="1184374"/>
                      <a:pt x="1044060" y="1169552"/>
                      <a:pt x="986336" y="1138562"/>
                    </a:cubicBezTo>
                    <a:cubicBezTo>
                      <a:pt x="874651" y="1077928"/>
                      <a:pt x="645009" y="955314"/>
                      <a:pt x="503207" y="847521"/>
                    </a:cubicBezTo>
                    <a:cubicBezTo>
                      <a:pt x="376464" y="750507"/>
                      <a:pt x="248467" y="633283"/>
                      <a:pt x="169409" y="532227"/>
                    </a:cubicBezTo>
                    <a:cubicBezTo>
                      <a:pt x="111685" y="459467"/>
                      <a:pt x="62744" y="379969"/>
                      <a:pt x="47686" y="320683"/>
                    </a:cubicBezTo>
                    <a:cubicBezTo>
                      <a:pt x="38902" y="282956"/>
                      <a:pt x="42666" y="249271"/>
                      <a:pt x="51451" y="222322"/>
                    </a:cubicBezTo>
                    <a:cubicBezTo>
                      <a:pt x="58980" y="200764"/>
                      <a:pt x="72783" y="183247"/>
                      <a:pt x="87842" y="169773"/>
                    </a:cubicBezTo>
                    <a:cubicBezTo>
                      <a:pt x="102901" y="156299"/>
                      <a:pt x="121724" y="145520"/>
                      <a:pt x="143057" y="141478"/>
                    </a:cubicBezTo>
                    <a:cubicBezTo>
                      <a:pt x="169409" y="137436"/>
                      <a:pt x="209565" y="144173"/>
                      <a:pt x="233408" y="156299"/>
                    </a:cubicBezTo>
                    <a:cubicBezTo>
                      <a:pt x="253486" y="167079"/>
                      <a:pt x="278584" y="202111"/>
                      <a:pt x="278584" y="202111"/>
                    </a:cubicBezTo>
                  </a:path>
                </a:pathLst>
              </a:custGeom>
              <a:solidFill>
                <a:srgbClr val="FFFFFF"/>
              </a:solidFill>
              <a:ln cap="sq">
                <a:noFill/>
                <a:prstDash val="solid"/>
                <a:miter/>
              </a:ln>
            </p:spPr>
          </p:sp>
        </p:grpSp>
        <p:sp>
          <p:nvSpPr>
            <p:cNvPr name="Freeform 10" id="10"/>
            <p:cNvSpPr/>
            <p:nvPr/>
          </p:nvSpPr>
          <p:spPr>
            <a:xfrm flipH="false" flipV="true" rot="458233">
              <a:off x="52951" y="177771"/>
              <a:ext cx="2740649" cy="979782"/>
            </a:xfrm>
            <a:custGeom>
              <a:avLst/>
              <a:gdLst/>
              <a:ahLst/>
              <a:cxnLst/>
              <a:rect r="r" b="b" t="t" l="l"/>
              <a:pathLst>
                <a:path h="979782" w="2740649">
                  <a:moveTo>
                    <a:pt x="0" y="979782"/>
                  </a:moveTo>
                  <a:lnTo>
                    <a:pt x="2740649" y="979782"/>
                  </a:lnTo>
                  <a:lnTo>
                    <a:pt x="2740649" y="0"/>
                  </a:lnTo>
                  <a:lnTo>
                    <a:pt x="0" y="0"/>
                  </a:lnTo>
                  <a:lnTo>
                    <a:pt x="0" y="979782"/>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grpSp>
        <p:nvGrpSpPr>
          <p:cNvPr name="Group 11" id="11"/>
          <p:cNvGrpSpPr/>
          <p:nvPr/>
        </p:nvGrpSpPr>
        <p:grpSpPr>
          <a:xfrm rot="183778">
            <a:off x="10817302" y="1980529"/>
            <a:ext cx="1983577" cy="945562"/>
            <a:chOff x="0" y="0"/>
            <a:chExt cx="2644770" cy="1260749"/>
          </a:xfrm>
        </p:grpSpPr>
        <p:grpSp>
          <p:nvGrpSpPr>
            <p:cNvPr name="Group 12" id="12"/>
            <p:cNvGrpSpPr/>
            <p:nvPr/>
          </p:nvGrpSpPr>
          <p:grpSpPr>
            <a:xfrm rot="0">
              <a:off x="9494" y="0"/>
              <a:ext cx="2635276" cy="1238642"/>
              <a:chOff x="0" y="0"/>
              <a:chExt cx="2787907" cy="1310382"/>
            </a:xfrm>
          </p:grpSpPr>
          <p:sp>
            <p:nvSpPr>
              <p:cNvPr name="Freeform 13" id="13"/>
              <p:cNvSpPr/>
              <p:nvPr/>
            </p:nvSpPr>
            <p:spPr>
              <a:xfrm flipH="false" flipV="false" rot="0">
                <a:off x="49444" y="48111"/>
                <a:ext cx="2690285" cy="1219225"/>
              </a:xfrm>
              <a:custGeom>
                <a:avLst/>
                <a:gdLst/>
                <a:ahLst/>
                <a:cxnLst/>
                <a:rect r="r" b="b" t="t" l="l"/>
                <a:pathLst>
                  <a:path h="1219225" w="2690285">
                    <a:moveTo>
                      <a:pt x="24089" y="1011589"/>
                    </a:moveTo>
                    <a:cubicBezTo>
                      <a:pt x="276382" y="684943"/>
                      <a:pt x="305542" y="652025"/>
                      <a:pt x="346112" y="617841"/>
                    </a:cubicBezTo>
                    <a:cubicBezTo>
                      <a:pt x="385414" y="583658"/>
                      <a:pt x="422180" y="558336"/>
                      <a:pt x="474160" y="525418"/>
                    </a:cubicBezTo>
                    <a:cubicBezTo>
                      <a:pt x="546425" y="479840"/>
                      <a:pt x="650385" y="417802"/>
                      <a:pt x="740399" y="373490"/>
                    </a:cubicBezTo>
                    <a:cubicBezTo>
                      <a:pt x="829146" y="330444"/>
                      <a:pt x="933106" y="286131"/>
                      <a:pt x="1009174" y="259544"/>
                    </a:cubicBezTo>
                    <a:cubicBezTo>
                      <a:pt x="1063690" y="240553"/>
                      <a:pt x="1104260" y="229158"/>
                      <a:pt x="1152437" y="220296"/>
                    </a:cubicBezTo>
                    <a:cubicBezTo>
                      <a:pt x="1201881" y="210167"/>
                      <a:pt x="1239915" y="205103"/>
                      <a:pt x="1302038" y="202571"/>
                    </a:cubicBezTo>
                    <a:cubicBezTo>
                      <a:pt x="1403462" y="197506"/>
                      <a:pt x="1607579" y="201305"/>
                      <a:pt x="1706468" y="211433"/>
                    </a:cubicBezTo>
                    <a:cubicBezTo>
                      <a:pt x="1764787" y="216497"/>
                      <a:pt x="1792679" y="221562"/>
                      <a:pt x="1844659" y="235488"/>
                    </a:cubicBezTo>
                    <a:cubicBezTo>
                      <a:pt x="1915656" y="254480"/>
                      <a:pt x="2022152" y="297526"/>
                      <a:pt x="2089346" y="324113"/>
                    </a:cubicBezTo>
                    <a:cubicBezTo>
                      <a:pt x="2137522" y="343104"/>
                      <a:pt x="2175556" y="350701"/>
                      <a:pt x="2213591" y="374756"/>
                    </a:cubicBezTo>
                    <a:cubicBezTo>
                      <a:pt x="2252893" y="400077"/>
                      <a:pt x="2302337" y="432995"/>
                      <a:pt x="2318819" y="472243"/>
                    </a:cubicBezTo>
                    <a:cubicBezTo>
                      <a:pt x="2335300" y="511492"/>
                      <a:pt x="2332764" y="570997"/>
                      <a:pt x="2313747" y="610245"/>
                    </a:cubicBezTo>
                    <a:cubicBezTo>
                      <a:pt x="2293463" y="653291"/>
                      <a:pt x="2251625" y="703934"/>
                      <a:pt x="2195841" y="716595"/>
                    </a:cubicBezTo>
                    <a:cubicBezTo>
                      <a:pt x="2104559" y="736852"/>
                      <a:pt x="1929602" y="622906"/>
                      <a:pt x="1792679" y="593786"/>
                    </a:cubicBezTo>
                    <a:cubicBezTo>
                      <a:pt x="1654488" y="564666"/>
                      <a:pt x="1503619" y="550740"/>
                      <a:pt x="1369232" y="544409"/>
                    </a:cubicBezTo>
                    <a:cubicBezTo>
                      <a:pt x="1246254" y="538079"/>
                      <a:pt x="1092850" y="574795"/>
                      <a:pt x="1016781" y="550740"/>
                    </a:cubicBezTo>
                    <a:cubicBezTo>
                      <a:pt x="973676" y="536813"/>
                      <a:pt x="947052" y="511492"/>
                      <a:pt x="928035" y="486170"/>
                    </a:cubicBezTo>
                    <a:cubicBezTo>
                      <a:pt x="912821" y="465913"/>
                      <a:pt x="905214" y="441858"/>
                      <a:pt x="903946" y="416536"/>
                    </a:cubicBezTo>
                    <a:cubicBezTo>
                      <a:pt x="902679" y="384885"/>
                      <a:pt x="915357" y="336774"/>
                      <a:pt x="933106" y="310187"/>
                    </a:cubicBezTo>
                    <a:cubicBezTo>
                      <a:pt x="947052" y="288663"/>
                      <a:pt x="972408" y="273471"/>
                      <a:pt x="990157" y="263342"/>
                    </a:cubicBezTo>
                    <a:cubicBezTo>
                      <a:pt x="1002835" y="255746"/>
                      <a:pt x="1009174" y="253213"/>
                      <a:pt x="1024388" y="250681"/>
                    </a:cubicBezTo>
                    <a:cubicBezTo>
                      <a:pt x="1054815" y="244351"/>
                      <a:pt x="1101724" y="248149"/>
                      <a:pt x="1163847" y="248149"/>
                    </a:cubicBezTo>
                    <a:cubicBezTo>
                      <a:pt x="1288092" y="248149"/>
                      <a:pt x="1601240" y="250681"/>
                      <a:pt x="1725485" y="255746"/>
                    </a:cubicBezTo>
                    <a:cubicBezTo>
                      <a:pt x="1787608" y="258278"/>
                      <a:pt x="1812964" y="253213"/>
                      <a:pt x="1864944" y="264608"/>
                    </a:cubicBezTo>
                    <a:cubicBezTo>
                      <a:pt x="1938477" y="281067"/>
                      <a:pt x="2051311" y="331710"/>
                      <a:pt x="2119773" y="363361"/>
                    </a:cubicBezTo>
                    <a:cubicBezTo>
                      <a:pt x="2167950" y="384885"/>
                      <a:pt x="2199645" y="401344"/>
                      <a:pt x="2237679" y="426665"/>
                    </a:cubicBezTo>
                    <a:cubicBezTo>
                      <a:pt x="2275713" y="451986"/>
                      <a:pt x="2317551" y="481106"/>
                      <a:pt x="2347978" y="515290"/>
                    </a:cubicBezTo>
                    <a:cubicBezTo>
                      <a:pt x="2377138" y="548208"/>
                      <a:pt x="2415172" y="584924"/>
                      <a:pt x="2417708" y="626704"/>
                    </a:cubicBezTo>
                    <a:cubicBezTo>
                      <a:pt x="2421511" y="674814"/>
                      <a:pt x="2383477" y="753311"/>
                      <a:pt x="2346710" y="786229"/>
                    </a:cubicBezTo>
                    <a:cubicBezTo>
                      <a:pt x="2315015" y="814082"/>
                      <a:pt x="2265571" y="807752"/>
                      <a:pt x="2225001" y="824211"/>
                    </a:cubicBezTo>
                    <a:cubicBezTo>
                      <a:pt x="2179360" y="843202"/>
                      <a:pt x="2142594" y="871055"/>
                      <a:pt x="2088078" y="896377"/>
                    </a:cubicBezTo>
                    <a:cubicBezTo>
                      <a:pt x="2012009" y="930560"/>
                      <a:pt x="1890300" y="982469"/>
                      <a:pt x="1810428" y="1005259"/>
                    </a:cubicBezTo>
                    <a:cubicBezTo>
                      <a:pt x="1753377" y="1021718"/>
                      <a:pt x="1695058" y="1017919"/>
                      <a:pt x="1658291" y="1035644"/>
                    </a:cubicBezTo>
                    <a:cubicBezTo>
                      <a:pt x="1632935" y="1048305"/>
                      <a:pt x="1622793" y="1073626"/>
                      <a:pt x="1601240" y="1083755"/>
                    </a:cubicBezTo>
                    <a:cubicBezTo>
                      <a:pt x="1579687" y="1093883"/>
                      <a:pt x="1553064" y="1098948"/>
                      <a:pt x="1528975" y="1098948"/>
                    </a:cubicBezTo>
                    <a:cubicBezTo>
                      <a:pt x="1504887" y="1098948"/>
                      <a:pt x="1478263" y="1093883"/>
                      <a:pt x="1456710" y="1079957"/>
                    </a:cubicBezTo>
                    <a:cubicBezTo>
                      <a:pt x="1430086" y="1063498"/>
                      <a:pt x="1398391" y="1024250"/>
                      <a:pt x="1385713" y="995130"/>
                    </a:cubicBezTo>
                    <a:cubicBezTo>
                      <a:pt x="1375571" y="971075"/>
                      <a:pt x="1375571" y="945753"/>
                      <a:pt x="1379374" y="921698"/>
                    </a:cubicBezTo>
                    <a:cubicBezTo>
                      <a:pt x="1383177" y="897643"/>
                      <a:pt x="1390784" y="874853"/>
                      <a:pt x="1407266" y="853330"/>
                    </a:cubicBezTo>
                    <a:cubicBezTo>
                      <a:pt x="1430086" y="822945"/>
                      <a:pt x="1479531" y="788761"/>
                      <a:pt x="1520101" y="765971"/>
                    </a:cubicBezTo>
                    <a:cubicBezTo>
                      <a:pt x="1559403" y="743182"/>
                      <a:pt x="1603776" y="727989"/>
                      <a:pt x="1646881" y="714063"/>
                    </a:cubicBezTo>
                    <a:cubicBezTo>
                      <a:pt x="1689986" y="700136"/>
                      <a:pt x="1722950" y="695072"/>
                      <a:pt x="1778733" y="684943"/>
                    </a:cubicBezTo>
                    <a:cubicBezTo>
                      <a:pt x="1873818" y="668484"/>
                      <a:pt x="2050044" y="646961"/>
                      <a:pt x="2169217" y="638099"/>
                    </a:cubicBezTo>
                    <a:cubicBezTo>
                      <a:pt x="2268106" y="630502"/>
                      <a:pt x="2430386" y="605181"/>
                      <a:pt x="2441796" y="631768"/>
                    </a:cubicBezTo>
                    <a:cubicBezTo>
                      <a:pt x="2450670" y="650759"/>
                      <a:pt x="2342907" y="744448"/>
                      <a:pt x="2332764" y="738118"/>
                    </a:cubicBezTo>
                    <a:cubicBezTo>
                      <a:pt x="2323890" y="731788"/>
                      <a:pt x="2356853" y="607713"/>
                      <a:pt x="2378405" y="605181"/>
                    </a:cubicBezTo>
                    <a:cubicBezTo>
                      <a:pt x="2403762" y="602649"/>
                      <a:pt x="2432921" y="752045"/>
                      <a:pt x="2477294" y="777366"/>
                    </a:cubicBezTo>
                    <a:cubicBezTo>
                      <a:pt x="2514061" y="797623"/>
                      <a:pt x="2607879" y="758375"/>
                      <a:pt x="2614218" y="772302"/>
                    </a:cubicBezTo>
                    <a:cubicBezTo>
                      <a:pt x="2620557" y="786229"/>
                      <a:pt x="2549559" y="843202"/>
                      <a:pt x="2517864" y="860927"/>
                    </a:cubicBezTo>
                    <a:cubicBezTo>
                      <a:pt x="2493776" y="873587"/>
                      <a:pt x="2468420" y="878652"/>
                      <a:pt x="2444331" y="878652"/>
                    </a:cubicBezTo>
                    <a:cubicBezTo>
                      <a:pt x="2420243" y="878652"/>
                      <a:pt x="2394887" y="873587"/>
                      <a:pt x="2372067" y="859661"/>
                    </a:cubicBezTo>
                    <a:cubicBezTo>
                      <a:pt x="2345443" y="843202"/>
                      <a:pt x="2312480" y="806486"/>
                      <a:pt x="2299802" y="777366"/>
                    </a:cubicBezTo>
                    <a:cubicBezTo>
                      <a:pt x="2289659" y="753311"/>
                      <a:pt x="2288391" y="726723"/>
                      <a:pt x="2290927" y="702668"/>
                    </a:cubicBezTo>
                    <a:cubicBezTo>
                      <a:pt x="2293463" y="678613"/>
                      <a:pt x="2295998" y="649493"/>
                      <a:pt x="2317551" y="633034"/>
                    </a:cubicBezTo>
                    <a:cubicBezTo>
                      <a:pt x="2354317" y="603915"/>
                      <a:pt x="2539417" y="611511"/>
                      <a:pt x="2539417" y="606447"/>
                    </a:cubicBezTo>
                    <a:cubicBezTo>
                      <a:pt x="2539417" y="602649"/>
                      <a:pt x="2415172" y="578593"/>
                      <a:pt x="2398690" y="600116"/>
                    </a:cubicBezTo>
                    <a:cubicBezTo>
                      <a:pt x="2380941" y="624172"/>
                      <a:pt x="2420243" y="735586"/>
                      <a:pt x="2455742" y="755843"/>
                    </a:cubicBezTo>
                    <a:cubicBezTo>
                      <a:pt x="2487437" y="773568"/>
                      <a:pt x="2591397" y="729256"/>
                      <a:pt x="2591397" y="731788"/>
                    </a:cubicBezTo>
                    <a:cubicBezTo>
                      <a:pt x="2591397" y="734320"/>
                      <a:pt x="2479830" y="782430"/>
                      <a:pt x="2432921" y="777366"/>
                    </a:cubicBezTo>
                    <a:cubicBezTo>
                      <a:pt x="2391084" y="772302"/>
                      <a:pt x="2354317" y="743182"/>
                      <a:pt x="2318819" y="714063"/>
                    </a:cubicBezTo>
                    <a:cubicBezTo>
                      <a:pt x="2278249" y="679879"/>
                      <a:pt x="2231340" y="615309"/>
                      <a:pt x="2207252" y="576061"/>
                    </a:cubicBezTo>
                    <a:cubicBezTo>
                      <a:pt x="2192038" y="550740"/>
                      <a:pt x="2181896" y="531749"/>
                      <a:pt x="2178092" y="507693"/>
                    </a:cubicBezTo>
                    <a:cubicBezTo>
                      <a:pt x="2174289" y="483638"/>
                      <a:pt x="2176824" y="455785"/>
                      <a:pt x="2184431" y="432995"/>
                    </a:cubicBezTo>
                    <a:cubicBezTo>
                      <a:pt x="2192038" y="410206"/>
                      <a:pt x="2203448" y="387417"/>
                      <a:pt x="2223733" y="370958"/>
                    </a:cubicBezTo>
                    <a:cubicBezTo>
                      <a:pt x="2247821" y="350701"/>
                      <a:pt x="2294730" y="330444"/>
                      <a:pt x="2326425" y="326645"/>
                    </a:cubicBezTo>
                    <a:cubicBezTo>
                      <a:pt x="2351782" y="324113"/>
                      <a:pt x="2377138" y="331710"/>
                      <a:pt x="2398690" y="341838"/>
                    </a:cubicBezTo>
                    <a:cubicBezTo>
                      <a:pt x="2420243" y="351967"/>
                      <a:pt x="2457009" y="369692"/>
                      <a:pt x="2457009" y="389949"/>
                    </a:cubicBezTo>
                    <a:cubicBezTo>
                      <a:pt x="2455742" y="431729"/>
                      <a:pt x="2249089" y="587456"/>
                      <a:pt x="2208519" y="576061"/>
                    </a:cubicBezTo>
                    <a:cubicBezTo>
                      <a:pt x="2188235" y="570997"/>
                      <a:pt x="2183163" y="530483"/>
                      <a:pt x="2179360" y="506427"/>
                    </a:cubicBezTo>
                    <a:cubicBezTo>
                      <a:pt x="2175556" y="482372"/>
                      <a:pt x="2178092" y="455785"/>
                      <a:pt x="2185699" y="432995"/>
                    </a:cubicBezTo>
                    <a:cubicBezTo>
                      <a:pt x="2193306" y="410206"/>
                      <a:pt x="2207252" y="386151"/>
                      <a:pt x="2225001" y="369692"/>
                    </a:cubicBezTo>
                    <a:cubicBezTo>
                      <a:pt x="2242750" y="353233"/>
                      <a:pt x="2264303" y="338040"/>
                      <a:pt x="2289659" y="331710"/>
                    </a:cubicBezTo>
                    <a:cubicBezTo>
                      <a:pt x="2320086" y="324113"/>
                      <a:pt x="2370799" y="329178"/>
                      <a:pt x="2399958" y="340572"/>
                    </a:cubicBezTo>
                    <a:cubicBezTo>
                      <a:pt x="2424046" y="350701"/>
                      <a:pt x="2434189" y="372224"/>
                      <a:pt x="2458277" y="388683"/>
                    </a:cubicBezTo>
                    <a:cubicBezTo>
                      <a:pt x="2488705" y="410206"/>
                      <a:pt x="2568576" y="455785"/>
                      <a:pt x="2571112" y="451986"/>
                    </a:cubicBezTo>
                    <a:cubicBezTo>
                      <a:pt x="2572380" y="450720"/>
                      <a:pt x="2553363" y="431729"/>
                      <a:pt x="2552095" y="431729"/>
                    </a:cubicBezTo>
                    <a:cubicBezTo>
                      <a:pt x="2550827" y="432995"/>
                      <a:pt x="2586326" y="470977"/>
                      <a:pt x="2593933" y="493767"/>
                    </a:cubicBezTo>
                    <a:cubicBezTo>
                      <a:pt x="2601539" y="516556"/>
                      <a:pt x="2605343" y="543143"/>
                      <a:pt x="2601539" y="567199"/>
                    </a:cubicBezTo>
                    <a:cubicBezTo>
                      <a:pt x="2597736" y="591254"/>
                      <a:pt x="2587594" y="616575"/>
                      <a:pt x="2573648" y="636832"/>
                    </a:cubicBezTo>
                    <a:cubicBezTo>
                      <a:pt x="2559702" y="655824"/>
                      <a:pt x="2538149" y="673548"/>
                      <a:pt x="2516596" y="684943"/>
                    </a:cubicBezTo>
                    <a:cubicBezTo>
                      <a:pt x="2495044" y="696338"/>
                      <a:pt x="2467152" y="702668"/>
                      <a:pt x="2443064" y="702668"/>
                    </a:cubicBezTo>
                    <a:cubicBezTo>
                      <a:pt x="2418975" y="702668"/>
                      <a:pt x="2398690" y="698870"/>
                      <a:pt x="2370799" y="682411"/>
                    </a:cubicBezTo>
                    <a:cubicBezTo>
                      <a:pt x="2318819" y="652025"/>
                      <a:pt x="2226269" y="553272"/>
                      <a:pt x="2176824" y="491235"/>
                    </a:cubicBezTo>
                    <a:cubicBezTo>
                      <a:pt x="2138790" y="443124"/>
                      <a:pt x="2109631" y="398811"/>
                      <a:pt x="2089346" y="351967"/>
                    </a:cubicBezTo>
                    <a:cubicBezTo>
                      <a:pt x="2071596" y="308921"/>
                      <a:pt x="2060186" y="263342"/>
                      <a:pt x="2058918" y="221562"/>
                    </a:cubicBezTo>
                    <a:cubicBezTo>
                      <a:pt x="2057650" y="183580"/>
                      <a:pt x="2060186" y="143065"/>
                      <a:pt x="2076668" y="112680"/>
                    </a:cubicBezTo>
                    <a:cubicBezTo>
                      <a:pt x="2093149" y="82294"/>
                      <a:pt x="2127380" y="51908"/>
                      <a:pt x="2160343" y="39248"/>
                    </a:cubicBezTo>
                    <a:cubicBezTo>
                      <a:pt x="2192038" y="26587"/>
                      <a:pt x="2240214" y="30385"/>
                      <a:pt x="2270642" y="39248"/>
                    </a:cubicBezTo>
                    <a:cubicBezTo>
                      <a:pt x="2295998" y="46844"/>
                      <a:pt x="2316283" y="62037"/>
                      <a:pt x="2332764" y="82294"/>
                    </a:cubicBezTo>
                    <a:cubicBezTo>
                      <a:pt x="2353049" y="107615"/>
                      <a:pt x="2351782" y="150662"/>
                      <a:pt x="2372067" y="186112"/>
                    </a:cubicBezTo>
                    <a:cubicBezTo>
                      <a:pt x="2398690" y="231690"/>
                      <a:pt x="2468420" y="284865"/>
                      <a:pt x="2491240" y="325379"/>
                    </a:cubicBezTo>
                    <a:cubicBezTo>
                      <a:pt x="2505186" y="351967"/>
                      <a:pt x="2514061" y="369692"/>
                      <a:pt x="2514061" y="396279"/>
                    </a:cubicBezTo>
                    <a:cubicBezTo>
                      <a:pt x="2514061" y="427931"/>
                      <a:pt x="2500115" y="476042"/>
                      <a:pt x="2482366" y="502629"/>
                    </a:cubicBezTo>
                    <a:cubicBezTo>
                      <a:pt x="2467152" y="524152"/>
                      <a:pt x="2445599" y="539345"/>
                      <a:pt x="2424046" y="549474"/>
                    </a:cubicBezTo>
                    <a:cubicBezTo>
                      <a:pt x="2402494" y="559602"/>
                      <a:pt x="2377138" y="565933"/>
                      <a:pt x="2350514" y="563400"/>
                    </a:cubicBezTo>
                    <a:cubicBezTo>
                      <a:pt x="2318819" y="559602"/>
                      <a:pt x="2283320" y="543143"/>
                      <a:pt x="2249089" y="519088"/>
                    </a:cubicBezTo>
                    <a:cubicBezTo>
                      <a:pt x="2203448" y="487436"/>
                      <a:pt x="2148932" y="427931"/>
                      <a:pt x="2110898" y="376022"/>
                    </a:cubicBezTo>
                    <a:cubicBezTo>
                      <a:pt x="2074132" y="326645"/>
                      <a:pt x="2037365" y="262076"/>
                      <a:pt x="2022152" y="217763"/>
                    </a:cubicBezTo>
                    <a:cubicBezTo>
                      <a:pt x="2012009" y="189910"/>
                      <a:pt x="2006938" y="169653"/>
                      <a:pt x="2010742" y="144331"/>
                    </a:cubicBezTo>
                    <a:cubicBezTo>
                      <a:pt x="2015813" y="112680"/>
                      <a:pt x="2033562" y="68367"/>
                      <a:pt x="2058918" y="44312"/>
                    </a:cubicBezTo>
                    <a:cubicBezTo>
                      <a:pt x="2084274" y="20257"/>
                      <a:pt x="2128648" y="5064"/>
                      <a:pt x="2160343" y="2532"/>
                    </a:cubicBezTo>
                    <a:cubicBezTo>
                      <a:pt x="2185699" y="0"/>
                      <a:pt x="2211055" y="7596"/>
                      <a:pt x="2232608" y="17725"/>
                    </a:cubicBezTo>
                    <a:cubicBezTo>
                      <a:pt x="2254161" y="27853"/>
                      <a:pt x="2278249" y="40514"/>
                      <a:pt x="2289659" y="64569"/>
                    </a:cubicBezTo>
                    <a:cubicBezTo>
                      <a:pt x="2307408" y="101285"/>
                      <a:pt x="2287123" y="238021"/>
                      <a:pt x="2289659" y="238021"/>
                    </a:cubicBezTo>
                    <a:cubicBezTo>
                      <a:pt x="2292195" y="238021"/>
                      <a:pt x="2289659" y="97487"/>
                      <a:pt x="2302337" y="94955"/>
                    </a:cubicBezTo>
                    <a:cubicBezTo>
                      <a:pt x="2313747" y="92423"/>
                      <a:pt x="2328961" y="173451"/>
                      <a:pt x="2360656" y="219030"/>
                    </a:cubicBezTo>
                    <a:cubicBezTo>
                      <a:pt x="2408833" y="288663"/>
                      <a:pt x="2548292" y="386151"/>
                      <a:pt x="2588861" y="455785"/>
                    </a:cubicBezTo>
                    <a:cubicBezTo>
                      <a:pt x="2614217" y="498831"/>
                      <a:pt x="2623092" y="536813"/>
                      <a:pt x="2624360" y="574795"/>
                    </a:cubicBezTo>
                    <a:cubicBezTo>
                      <a:pt x="2625628" y="608979"/>
                      <a:pt x="2615485" y="648227"/>
                      <a:pt x="2604075" y="672282"/>
                    </a:cubicBezTo>
                    <a:cubicBezTo>
                      <a:pt x="2595200" y="688741"/>
                      <a:pt x="2586326" y="698870"/>
                      <a:pt x="2571112" y="710264"/>
                    </a:cubicBezTo>
                    <a:cubicBezTo>
                      <a:pt x="2549559" y="725457"/>
                      <a:pt x="2505186" y="744448"/>
                      <a:pt x="2478562" y="748246"/>
                    </a:cubicBezTo>
                    <a:cubicBezTo>
                      <a:pt x="2459545" y="750779"/>
                      <a:pt x="2444331" y="745714"/>
                      <a:pt x="2429118" y="741916"/>
                    </a:cubicBezTo>
                    <a:cubicBezTo>
                      <a:pt x="2412636" y="738118"/>
                      <a:pt x="2398690" y="733054"/>
                      <a:pt x="2383477" y="721659"/>
                    </a:cubicBezTo>
                    <a:cubicBezTo>
                      <a:pt x="2361924" y="705200"/>
                      <a:pt x="2332764" y="672282"/>
                      <a:pt x="2322622" y="643163"/>
                    </a:cubicBezTo>
                    <a:cubicBezTo>
                      <a:pt x="2312480" y="612777"/>
                      <a:pt x="2316283" y="569731"/>
                      <a:pt x="2322622" y="543143"/>
                    </a:cubicBezTo>
                    <a:cubicBezTo>
                      <a:pt x="2327693" y="524152"/>
                      <a:pt x="2332764" y="512758"/>
                      <a:pt x="2345443" y="498831"/>
                    </a:cubicBezTo>
                    <a:cubicBezTo>
                      <a:pt x="2363192" y="478574"/>
                      <a:pt x="2397423" y="451986"/>
                      <a:pt x="2427850" y="443124"/>
                    </a:cubicBezTo>
                    <a:cubicBezTo>
                      <a:pt x="2458277" y="434261"/>
                      <a:pt x="2501383" y="440592"/>
                      <a:pt x="2526739" y="448188"/>
                    </a:cubicBezTo>
                    <a:cubicBezTo>
                      <a:pt x="2544488" y="453252"/>
                      <a:pt x="2555899" y="460849"/>
                      <a:pt x="2569844" y="473509"/>
                    </a:cubicBezTo>
                    <a:cubicBezTo>
                      <a:pt x="2588861" y="492500"/>
                      <a:pt x="2615485" y="527950"/>
                      <a:pt x="2621824" y="558336"/>
                    </a:cubicBezTo>
                    <a:cubicBezTo>
                      <a:pt x="2628163" y="588722"/>
                      <a:pt x="2624360" y="629236"/>
                      <a:pt x="2611682" y="657090"/>
                    </a:cubicBezTo>
                    <a:cubicBezTo>
                      <a:pt x="2599004" y="686209"/>
                      <a:pt x="2571112" y="714063"/>
                      <a:pt x="2543220" y="729255"/>
                    </a:cubicBezTo>
                    <a:cubicBezTo>
                      <a:pt x="2515329" y="744448"/>
                      <a:pt x="2476027" y="750779"/>
                      <a:pt x="2445599" y="745714"/>
                    </a:cubicBezTo>
                    <a:cubicBezTo>
                      <a:pt x="2415172" y="740650"/>
                      <a:pt x="2380941" y="724191"/>
                      <a:pt x="2358120" y="700136"/>
                    </a:cubicBezTo>
                    <a:cubicBezTo>
                      <a:pt x="2332764" y="673548"/>
                      <a:pt x="2334032" y="625438"/>
                      <a:pt x="2304873" y="584924"/>
                    </a:cubicBezTo>
                    <a:cubicBezTo>
                      <a:pt x="2261767" y="524152"/>
                      <a:pt x="2147665" y="450720"/>
                      <a:pt x="2103292" y="389949"/>
                    </a:cubicBezTo>
                    <a:cubicBezTo>
                      <a:pt x="2072864" y="348169"/>
                      <a:pt x="2057650" y="315251"/>
                      <a:pt x="2046240" y="269672"/>
                    </a:cubicBezTo>
                    <a:cubicBezTo>
                      <a:pt x="2032294" y="213965"/>
                      <a:pt x="2041169" y="77230"/>
                      <a:pt x="2039901" y="77230"/>
                    </a:cubicBezTo>
                    <a:cubicBezTo>
                      <a:pt x="2038633" y="77230"/>
                      <a:pt x="2047508" y="248149"/>
                      <a:pt x="2041169" y="249415"/>
                    </a:cubicBezTo>
                    <a:cubicBezTo>
                      <a:pt x="2036098" y="250681"/>
                      <a:pt x="2008206" y="178515"/>
                      <a:pt x="2010742" y="144331"/>
                    </a:cubicBezTo>
                    <a:cubicBezTo>
                      <a:pt x="2013277" y="110148"/>
                      <a:pt x="2033562" y="68367"/>
                      <a:pt x="2058918" y="44312"/>
                    </a:cubicBezTo>
                    <a:cubicBezTo>
                      <a:pt x="2084274" y="20257"/>
                      <a:pt x="2128648" y="5064"/>
                      <a:pt x="2160343" y="2532"/>
                    </a:cubicBezTo>
                    <a:cubicBezTo>
                      <a:pt x="2185699" y="0"/>
                      <a:pt x="2211055" y="7596"/>
                      <a:pt x="2232608" y="17725"/>
                    </a:cubicBezTo>
                    <a:cubicBezTo>
                      <a:pt x="2254161" y="27853"/>
                      <a:pt x="2269374" y="41780"/>
                      <a:pt x="2289659" y="64569"/>
                    </a:cubicBezTo>
                    <a:cubicBezTo>
                      <a:pt x="2322622" y="101285"/>
                      <a:pt x="2360656" y="187378"/>
                      <a:pt x="2397423" y="232956"/>
                    </a:cubicBezTo>
                    <a:cubicBezTo>
                      <a:pt x="2427850" y="270938"/>
                      <a:pt x="2472223" y="293728"/>
                      <a:pt x="2491240" y="325379"/>
                    </a:cubicBezTo>
                    <a:cubicBezTo>
                      <a:pt x="2505186" y="349435"/>
                      <a:pt x="2514061" y="369692"/>
                      <a:pt x="2514061" y="396279"/>
                    </a:cubicBezTo>
                    <a:cubicBezTo>
                      <a:pt x="2514061" y="427931"/>
                      <a:pt x="2500115" y="476042"/>
                      <a:pt x="2482366" y="502629"/>
                    </a:cubicBezTo>
                    <a:cubicBezTo>
                      <a:pt x="2467152" y="524152"/>
                      <a:pt x="2448135" y="539345"/>
                      <a:pt x="2424046" y="549474"/>
                    </a:cubicBezTo>
                    <a:cubicBezTo>
                      <a:pt x="2394887" y="560868"/>
                      <a:pt x="2344175" y="564666"/>
                      <a:pt x="2313747" y="557070"/>
                    </a:cubicBezTo>
                    <a:cubicBezTo>
                      <a:pt x="2288391" y="550740"/>
                      <a:pt x="2271910" y="540611"/>
                      <a:pt x="2249089" y="519088"/>
                    </a:cubicBezTo>
                    <a:cubicBezTo>
                      <a:pt x="2207252" y="481106"/>
                      <a:pt x="2138790" y="388683"/>
                      <a:pt x="2107095" y="326645"/>
                    </a:cubicBezTo>
                    <a:cubicBezTo>
                      <a:pt x="2081739" y="278535"/>
                      <a:pt x="2060186" y="225360"/>
                      <a:pt x="2058918" y="186112"/>
                    </a:cubicBezTo>
                    <a:cubicBezTo>
                      <a:pt x="2057650" y="158258"/>
                      <a:pt x="2065257" y="134203"/>
                      <a:pt x="2076668" y="112680"/>
                    </a:cubicBezTo>
                    <a:cubicBezTo>
                      <a:pt x="2088078" y="91157"/>
                      <a:pt x="2103292" y="70899"/>
                      <a:pt x="2126112" y="56973"/>
                    </a:cubicBezTo>
                    <a:cubicBezTo>
                      <a:pt x="2152736" y="40514"/>
                      <a:pt x="2199645" y="26587"/>
                      <a:pt x="2233876" y="30385"/>
                    </a:cubicBezTo>
                    <a:cubicBezTo>
                      <a:pt x="2268106" y="34183"/>
                      <a:pt x="2309944" y="55707"/>
                      <a:pt x="2332764" y="82294"/>
                    </a:cubicBezTo>
                    <a:cubicBezTo>
                      <a:pt x="2355585" y="107615"/>
                      <a:pt x="2378405" y="164589"/>
                      <a:pt x="2372067" y="186112"/>
                    </a:cubicBezTo>
                    <a:cubicBezTo>
                      <a:pt x="2368263" y="198772"/>
                      <a:pt x="2341639" y="197506"/>
                      <a:pt x="2340371" y="208901"/>
                    </a:cubicBezTo>
                    <a:cubicBezTo>
                      <a:pt x="2337836" y="230424"/>
                      <a:pt x="2394887" y="279801"/>
                      <a:pt x="2429118" y="317783"/>
                    </a:cubicBezTo>
                    <a:cubicBezTo>
                      <a:pt x="2470955" y="363361"/>
                      <a:pt x="2549559" y="417802"/>
                      <a:pt x="2576183" y="459583"/>
                    </a:cubicBezTo>
                    <a:cubicBezTo>
                      <a:pt x="2592665" y="484904"/>
                      <a:pt x="2599004" y="506427"/>
                      <a:pt x="2601539" y="530483"/>
                    </a:cubicBezTo>
                    <a:cubicBezTo>
                      <a:pt x="2604075" y="554538"/>
                      <a:pt x="2600272" y="581125"/>
                      <a:pt x="2591397" y="603915"/>
                    </a:cubicBezTo>
                    <a:cubicBezTo>
                      <a:pt x="2582522" y="626704"/>
                      <a:pt x="2568576" y="649493"/>
                      <a:pt x="2548292" y="664686"/>
                    </a:cubicBezTo>
                    <a:cubicBezTo>
                      <a:pt x="2522935" y="683677"/>
                      <a:pt x="2474759" y="701402"/>
                      <a:pt x="2443064" y="702668"/>
                    </a:cubicBezTo>
                    <a:cubicBezTo>
                      <a:pt x="2416440" y="703934"/>
                      <a:pt x="2398690" y="695072"/>
                      <a:pt x="2370799" y="682411"/>
                    </a:cubicBezTo>
                    <a:cubicBezTo>
                      <a:pt x="2326425" y="662154"/>
                      <a:pt x="2238947" y="612777"/>
                      <a:pt x="2208519" y="576061"/>
                    </a:cubicBezTo>
                    <a:cubicBezTo>
                      <a:pt x="2189502" y="553272"/>
                      <a:pt x="2181896" y="533015"/>
                      <a:pt x="2179360" y="506427"/>
                    </a:cubicBezTo>
                    <a:cubicBezTo>
                      <a:pt x="2176824" y="474776"/>
                      <a:pt x="2185699" y="426665"/>
                      <a:pt x="2200913" y="398811"/>
                    </a:cubicBezTo>
                    <a:cubicBezTo>
                      <a:pt x="2213591" y="376022"/>
                      <a:pt x="2233876" y="359563"/>
                      <a:pt x="2255428" y="346903"/>
                    </a:cubicBezTo>
                    <a:cubicBezTo>
                      <a:pt x="2276981" y="335508"/>
                      <a:pt x="2303605" y="327912"/>
                      <a:pt x="2327693" y="326645"/>
                    </a:cubicBezTo>
                    <a:cubicBezTo>
                      <a:pt x="2351782" y="325379"/>
                      <a:pt x="2378405" y="330444"/>
                      <a:pt x="2399958" y="340572"/>
                    </a:cubicBezTo>
                    <a:cubicBezTo>
                      <a:pt x="2421511" y="350701"/>
                      <a:pt x="2458277" y="368426"/>
                      <a:pt x="2458277" y="388683"/>
                    </a:cubicBezTo>
                    <a:cubicBezTo>
                      <a:pt x="2457009" y="431729"/>
                      <a:pt x="2247821" y="587456"/>
                      <a:pt x="2207252" y="576061"/>
                    </a:cubicBezTo>
                    <a:cubicBezTo>
                      <a:pt x="2186967" y="570997"/>
                      <a:pt x="2180628" y="533015"/>
                      <a:pt x="2178092" y="507693"/>
                    </a:cubicBezTo>
                    <a:cubicBezTo>
                      <a:pt x="2174289" y="476042"/>
                      <a:pt x="2181896" y="429197"/>
                      <a:pt x="2199645" y="400077"/>
                    </a:cubicBezTo>
                    <a:cubicBezTo>
                      <a:pt x="2217394" y="370958"/>
                      <a:pt x="2257964" y="343104"/>
                      <a:pt x="2288391" y="332976"/>
                    </a:cubicBezTo>
                    <a:cubicBezTo>
                      <a:pt x="2312480" y="324113"/>
                      <a:pt x="2337836" y="324113"/>
                      <a:pt x="2363192" y="330444"/>
                    </a:cubicBezTo>
                    <a:cubicBezTo>
                      <a:pt x="2393619" y="338040"/>
                      <a:pt x="2436725" y="362095"/>
                      <a:pt x="2457009" y="388683"/>
                    </a:cubicBezTo>
                    <a:cubicBezTo>
                      <a:pt x="2477294" y="415270"/>
                      <a:pt x="2498847" y="465913"/>
                      <a:pt x="2486169" y="489968"/>
                    </a:cubicBezTo>
                    <a:cubicBezTo>
                      <a:pt x="2472223" y="516556"/>
                      <a:pt x="2364460" y="531749"/>
                      <a:pt x="2364460" y="531749"/>
                    </a:cubicBezTo>
                    <a:cubicBezTo>
                      <a:pt x="2364460" y="531749"/>
                      <a:pt x="2492508" y="460849"/>
                      <a:pt x="2541952" y="468445"/>
                    </a:cubicBezTo>
                    <a:cubicBezTo>
                      <a:pt x="2582522" y="474776"/>
                      <a:pt x="2618021" y="514024"/>
                      <a:pt x="2642109" y="546942"/>
                    </a:cubicBezTo>
                    <a:cubicBezTo>
                      <a:pt x="2666198" y="581125"/>
                      <a:pt x="2690286" y="630502"/>
                      <a:pt x="2687750" y="669750"/>
                    </a:cubicBezTo>
                    <a:cubicBezTo>
                      <a:pt x="2685215" y="708998"/>
                      <a:pt x="2656055" y="754577"/>
                      <a:pt x="2625628" y="783696"/>
                    </a:cubicBezTo>
                    <a:cubicBezTo>
                      <a:pt x="2595200" y="814082"/>
                      <a:pt x="2547024" y="838137"/>
                      <a:pt x="2502651" y="848266"/>
                    </a:cubicBezTo>
                    <a:cubicBezTo>
                      <a:pt x="2457009" y="858395"/>
                      <a:pt x="2354317" y="847000"/>
                      <a:pt x="2354317" y="841936"/>
                    </a:cubicBezTo>
                    <a:cubicBezTo>
                      <a:pt x="2354317" y="835605"/>
                      <a:pt x="2567309" y="797623"/>
                      <a:pt x="2573648" y="811550"/>
                    </a:cubicBezTo>
                    <a:cubicBezTo>
                      <a:pt x="2577451" y="820412"/>
                      <a:pt x="2539417" y="849532"/>
                      <a:pt x="2517864" y="860927"/>
                    </a:cubicBezTo>
                    <a:cubicBezTo>
                      <a:pt x="2496312" y="872321"/>
                      <a:pt x="2468420" y="878652"/>
                      <a:pt x="2444331" y="878652"/>
                    </a:cubicBezTo>
                    <a:cubicBezTo>
                      <a:pt x="2420243" y="878652"/>
                      <a:pt x="2394887" y="873587"/>
                      <a:pt x="2372067" y="859661"/>
                    </a:cubicBezTo>
                    <a:cubicBezTo>
                      <a:pt x="2345443" y="843202"/>
                      <a:pt x="2312480" y="806486"/>
                      <a:pt x="2299802" y="777366"/>
                    </a:cubicBezTo>
                    <a:cubicBezTo>
                      <a:pt x="2289659" y="753311"/>
                      <a:pt x="2288391" y="726723"/>
                      <a:pt x="2290927" y="702668"/>
                    </a:cubicBezTo>
                    <a:cubicBezTo>
                      <a:pt x="2293463" y="678613"/>
                      <a:pt x="2301069" y="657090"/>
                      <a:pt x="2317551" y="633034"/>
                    </a:cubicBezTo>
                    <a:cubicBezTo>
                      <a:pt x="2341639" y="597584"/>
                      <a:pt x="2391084" y="535547"/>
                      <a:pt x="2439260" y="519088"/>
                    </a:cubicBezTo>
                    <a:cubicBezTo>
                      <a:pt x="2487437" y="502629"/>
                      <a:pt x="2574916" y="497565"/>
                      <a:pt x="2609146" y="533015"/>
                    </a:cubicBezTo>
                    <a:cubicBezTo>
                      <a:pt x="2654787" y="578593"/>
                      <a:pt x="2658591" y="764705"/>
                      <a:pt x="2628163" y="830541"/>
                    </a:cubicBezTo>
                    <a:cubicBezTo>
                      <a:pt x="2606611" y="876120"/>
                      <a:pt x="2554631" y="898909"/>
                      <a:pt x="2510257" y="917900"/>
                    </a:cubicBezTo>
                    <a:cubicBezTo>
                      <a:pt x="2465884" y="936891"/>
                      <a:pt x="2425314" y="935625"/>
                      <a:pt x="2364460" y="941955"/>
                    </a:cubicBezTo>
                    <a:cubicBezTo>
                      <a:pt x="2261767" y="953350"/>
                      <a:pt x="2055115" y="952084"/>
                      <a:pt x="1948619" y="964744"/>
                    </a:cubicBezTo>
                    <a:cubicBezTo>
                      <a:pt x="1880158" y="972341"/>
                      <a:pt x="1833249" y="981203"/>
                      <a:pt x="1782536" y="993864"/>
                    </a:cubicBezTo>
                    <a:cubicBezTo>
                      <a:pt x="1738163" y="1005259"/>
                      <a:pt x="1689986" y="1017919"/>
                      <a:pt x="1658291" y="1035644"/>
                    </a:cubicBezTo>
                    <a:cubicBezTo>
                      <a:pt x="1634203" y="1049571"/>
                      <a:pt x="1618989" y="1073626"/>
                      <a:pt x="1601240" y="1083755"/>
                    </a:cubicBezTo>
                    <a:cubicBezTo>
                      <a:pt x="1588562" y="1090085"/>
                      <a:pt x="1579687" y="1092617"/>
                      <a:pt x="1565741" y="1095150"/>
                    </a:cubicBezTo>
                    <a:cubicBezTo>
                      <a:pt x="1545457" y="1097682"/>
                      <a:pt x="1515029" y="1100214"/>
                      <a:pt x="1492209" y="1093883"/>
                    </a:cubicBezTo>
                    <a:cubicBezTo>
                      <a:pt x="1469388" y="1087553"/>
                      <a:pt x="1445300" y="1073626"/>
                      <a:pt x="1427551" y="1057167"/>
                    </a:cubicBezTo>
                    <a:cubicBezTo>
                      <a:pt x="1409801" y="1040708"/>
                      <a:pt x="1393320" y="1017919"/>
                      <a:pt x="1385713" y="995130"/>
                    </a:cubicBezTo>
                    <a:cubicBezTo>
                      <a:pt x="1378106" y="972341"/>
                      <a:pt x="1375570" y="945753"/>
                      <a:pt x="1379374" y="921698"/>
                    </a:cubicBezTo>
                    <a:cubicBezTo>
                      <a:pt x="1383177" y="897643"/>
                      <a:pt x="1389516" y="876120"/>
                      <a:pt x="1407266" y="853330"/>
                    </a:cubicBezTo>
                    <a:cubicBezTo>
                      <a:pt x="1435157" y="819146"/>
                      <a:pt x="1504887" y="776100"/>
                      <a:pt x="1554331" y="754577"/>
                    </a:cubicBezTo>
                    <a:cubicBezTo>
                      <a:pt x="1596169" y="736852"/>
                      <a:pt x="1622793" y="741916"/>
                      <a:pt x="1678576" y="724191"/>
                    </a:cubicBezTo>
                    <a:cubicBezTo>
                      <a:pt x="1796482" y="687475"/>
                      <a:pt x="2202180" y="487436"/>
                      <a:pt x="2221197" y="512758"/>
                    </a:cubicBezTo>
                    <a:cubicBezTo>
                      <a:pt x="2230072" y="525418"/>
                      <a:pt x="2143861" y="578593"/>
                      <a:pt x="2132451" y="619107"/>
                    </a:cubicBezTo>
                    <a:cubicBezTo>
                      <a:pt x="2121041" y="658356"/>
                      <a:pt x="2161611" y="740650"/>
                      <a:pt x="2147665" y="748246"/>
                    </a:cubicBezTo>
                    <a:cubicBezTo>
                      <a:pt x="2133719" y="755843"/>
                      <a:pt x="2083007" y="692539"/>
                      <a:pt x="2046240" y="668484"/>
                    </a:cubicBezTo>
                    <a:cubicBezTo>
                      <a:pt x="2009474" y="644429"/>
                      <a:pt x="1968904" y="624172"/>
                      <a:pt x="1925799" y="606447"/>
                    </a:cubicBezTo>
                    <a:cubicBezTo>
                      <a:pt x="1877622" y="587456"/>
                      <a:pt x="1842123" y="572263"/>
                      <a:pt x="1769858" y="560868"/>
                    </a:cubicBezTo>
                    <a:cubicBezTo>
                      <a:pt x="1613918" y="538079"/>
                      <a:pt x="1142294" y="592520"/>
                      <a:pt x="1016781" y="550740"/>
                    </a:cubicBezTo>
                    <a:cubicBezTo>
                      <a:pt x="968605" y="534281"/>
                      <a:pt x="947052" y="515290"/>
                      <a:pt x="928035" y="486170"/>
                    </a:cubicBezTo>
                    <a:cubicBezTo>
                      <a:pt x="909018" y="457051"/>
                      <a:pt x="900143" y="412738"/>
                      <a:pt x="905214" y="378554"/>
                    </a:cubicBezTo>
                    <a:cubicBezTo>
                      <a:pt x="910286" y="344370"/>
                      <a:pt x="931838" y="306388"/>
                      <a:pt x="958462" y="283599"/>
                    </a:cubicBezTo>
                    <a:cubicBezTo>
                      <a:pt x="986354" y="259544"/>
                      <a:pt x="1020585" y="251947"/>
                      <a:pt x="1071297" y="243085"/>
                    </a:cubicBezTo>
                    <a:cubicBezTo>
                      <a:pt x="1162579" y="227892"/>
                      <a:pt x="1336269" y="235488"/>
                      <a:pt x="1471924" y="244351"/>
                    </a:cubicBezTo>
                    <a:cubicBezTo>
                      <a:pt x="1612650" y="254479"/>
                      <a:pt x="1799018" y="278535"/>
                      <a:pt x="1897907" y="302590"/>
                    </a:cubicBezTo>
                    <a:cubicBezTo>
                      <a:pt x="1952422" y="315251"/>
                      <a:pt x="1979047" y="327911"/>
                      <a:pt x="2020884" y="345636"/>
                    </a:cubicBezTo>
                    <a:cubicBezTo>
                      <a:pt x="2065257" y="364627"/>
                      <a:pt x="2150200" y="384885"/>
                      <a:pt x="2155271" y="414004"/>
                    </a:cubicBezTo>
                    <a:cubicBezTo>
                      <a:pt x="2160343" y="441858"/>
                      <a:pt x="2071596" y="474775"/>
                      <a:pt x="2058918" y="514024"/>
                    </a:cubicBezTo>
                    <a:cubicBezTo>
                      <a:pt x="2046240" y="550740"/>
                      <a:pt x="2096952" y="625438"/>
                      <a:pt x="2076668" y="640631"/>
                    </a:cubicBezTo>
                    <a:cubicBezTo>
                      <a:pt x="2048776" y="662154"/>
                      <a:pt x="1906781" y="560868"/>
                      <a:pt x="1837052" y="540611"/>
                    </a:cubicBezTo>
                    <a:cubicBezTo>
                      <a:pt x="1786340" y="525418"/>
                      <a:pt x="1755912" y="522886"/>
                      <a:pt x="1701397" y="516556"/>
                    </a:cubicBezTo>
                    <a:cubicBezTo>
                      <a:pt x="1622793" y="507693"/>
                      <a:pt x="1503619" y="500097"/>
                      <a:pt x="1408533" y="501363"/>
                    </a:cubicBezTo>
                    <a:cubicBezTo>
                      <a:pt x="1317251" y="502629"/>
                      <a:pt x="1236112" y="500097"/>
                      <a:pt x="1142294" y="522886"/>
                    </a:cubicBezTo>
                    <a:cubicBezTo>
                      <a:pt x="1028191" y="549474"/>
                      <a:pt x="879858" y="617841"/>
                      <a:pt x="774630" y="671016"/>
                    </a:cubicBezTo>
                    <a:cubicBezTo>
                      <a:pt x="688419" y="714063"/>
                      <a:pt x="607280" y="764705"/>
                      <a:pt x="548961" y="807752"/>
                    </a:cubicBezTo>
                    <a:cubicBezTo>
                      <a:pt x="508391" y="838137"/>
                      <a:pt x="488106" y="858395"/>
                      <a:pt x="451340" y="897643"/>
                    </a:cubicBezTo>
                    <a:cubicBezTo>
                      <a:pt x="391753" y="960946"/>
                      <a:pt x="281453" y="1114141"/>
                      <a:pt x="234545" y="1162251"/>
                    </a:cubicBezTo>
                    <a:cubicBezTo>
                      <a:pt x="214260" y="1182508"/>
                      <a:pt x="207921" y="1192637"/>
                      <a:pt x="187636" y="1201499"/>
                    </a:cubicBezTo>
                    <a:cubicBezTo>
                      <a:pt x="163547" y="1211628"/>
                      <a:pt x="124245" y="1219224"/>
                      <a:pt x="96354" y="1211628"/>
                    </a:cubicBezTo>
                    <a:cubicBezTo>
                      <a:pt x="68462" y="1204031"/>
                      <a:pt x="39302" y="1182508"/>
                      <a:pt x="22821" y="1158453"/>
                    </a:cubicBezTo>
                    <a:cubicBezTo>
                      <a:pt x="6339" y="1134398"/>
                      <a:pt x="0" y="1096416"/>
                      <a:pt x="1268" y="1069828"/>
                    </a:cubicBezTo>
                    <a:cubicBezTo>
                      <a:pt x="2536" y="1048305"/>
                      <a:pt x="24089" y="1011589"/>
                      <a:pt x="24089" y="1011589"/>
                    </a:cubicBezTo>
                  </a:path>
                </a:pathLst>
              </a:custGeom>
              <a:solidFill>
                <a:srgbClr val="FFFFFF"/>
              </a:solidFill>
              <a:ln cap="sq">
                <a:noFill/>
                <a:prstDash val="solid"/>
                <a:miter/>
              </a:ln>
            </p:spPr>
          </p:sp>
        </p:grpSp>
        <p:sp>
          <p:nvSpPr>
            <p:cNvPr name="Freeform 14" id="14"/>
            <p:cNvSpPr/>
            <p:nvPr/>
          </p:nvSpPr>
          <p:spPr>
            <a:xfrm flipH="false" flipV="false" rot="-489958">
              <a:off x="51079" y="188127"/>
              <a:ext cx="2513712" cy="898652"/>
            </a:xfrm>
            <a:custGeom>
              <a:avLst/>
              <a:gdLst/>
              <a:ahLst/>
              <a:cxnLst/>
              <a:rect r="r" b="b" t="t" l="l"/>
              <a:pathLst>
                <a:path h="898652" w="2513712">
                  <a:moveTo>
                    <a:pt x="0" y="0"/>
                  </a:moveTo>
                  <a:lnTo>
                    <a:pt x="2513712" y="0"/>
                  </a:lnTo>
                  <a:lnTo>
                    <a:pt x="2513712" y="898652"/>
                  </a:lnTo>
                  <a:lnTo>
                    <a:pt x="0" y="89865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sp>
        <p:nvSpPr>
          <p:cNvPr name="Freeform 15" id="15"/>
          <p:cNvSpPr/>
          <p:nvPr/>
        </p:nvSpPr>
        <p:spPr>
          <a:xfrm flipH="true" flipV="false" rot="818257">
            <a:off x="-1778465" y="8936135"/>
            <a:ext cx="5417675" cy="3398359"/>
          </a:xfrm>
          <a:custGeom>
            <a:avLst/>
            <a:gdLst/>
            <a:ahLst/>
            <a:cxnLst/>
            <a:rect r="r" b="b" t="t" l="l"/>
            <a:pathLst>
              <a:path h="3398359" w="5417675">
                <a:moveTo>
                  <a:pt x="5417674" y="0"/>
                </a:moveTo>
                <a:lnTo>
                  <a:pt x="0" y="0"/>
                </a:lnTo>
                <a:lnTo>
                  <a:pt x="0" y="3398360"/>
                </a:lnTo>
                <a:lnTo>
                  <a:pt x="5417674" y="3398360"/>
                </a:lnTo>
                <a:lnTo>
                  <a:pt x="5417674"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TextBox 16" id="16"/>
          <p:cNvSpPr txBox="true"/>
          <p:nvPr/>
        </p:nvSpPr>
        <p:spPr>
          <a:xfrm rot="26173">
            <a:off x="1300300" y="3977450"/>
            <a:ext cx="4559535" cy="3339465"/>
          </a:xfrm>
          <a:prstGeom prst="rect">
            <a:avLst/>
          </a:prstGeom>
        </p:spPr>
        <p:txBody>
          <a:bodyPr anchor="t" rtlCol="false" tIns="0" lIns="0" bIns="0" rIns="0">
            <a:spAutoFit/>
          </a:bodyPr>
          <a:lstStyle/>
          <a:p>
            <a:pPr algn="ctr">
              <a:lnSpc>
                <a:spcPts val="3359"/>
              </a:lnSpc>
              <a:spcBef>
                <a:spcPct val="0"/>
              </a:spcBef>
            </a:pPr>
            <a:r>
              <a:rPr lang="en-US" b="true" sz="2400">
                <a:solidFill>
                  <a:srgbClr val="1C1D15"/>
                </a:solidFill>
                <a:latin typeface="Open Sauce Semi-Bold"/>
                <a:ea typeface="Open Sauce Semi-Bold"/>
                <a:cs typeface="Open Sauce Semi-Bold"/>
                <a:sym typeface="Open Sauce Semi-Bold"/>
              </a:rPr>
              <a:t>Destek eğitim odasında yürütülecek eğitim hizmetlerinin planlanması okul yönetimince yapılır. Destek eğitimi odası resmi olarak açıldıktan sonra bu saatlerde görevlendirilecek öğretmenler belirlenir. </a:t>
            </a:r>
          </a:p>
        </p:txBody>
      </p:sp>
      <p:grpSp>
        <p:nvGrpSpPr>
          <p:cNvPr name="Group 17" id="17"/>
          <p:cNvGrpSpPr/>
          <p:nvPr/>
        </p:nvGrpSpPr>
        <p:grpSpPr>
          <a:xfrm rot="0">
            <a:off x="3126912" y="7910939"/>
            <a:ext cx="905156" cy="945902"/>
            <a:chOff x="0" y="0"/>
            <a:chExt cx="1206874" cy="1261202"/>
          </a:xfrm>
        </p:grpSpPr>
        <p:grpSp>
          <p:nvGrpSpPr>
            <p:cNvPr name="Group 18" id="18"/>
            <p:cNvGrpSpPr/>
            <p:nvPr/>
          </p:nvGrpSpPr>
          <p:grpSpPr>
            <a:xfrm rot="-10591703">
              <a:off x="33468" y="33468"/>
              <a:ext cx="1139939" cy="1139939"/>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10591703">
              <a:off x="33468" y="87796"/>
              <a:ext cx="1139939" cy="1139939"/>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2B891"/>
              </a:soli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24" id="24"/>
            <p:cNvSpPr txBox="true"/>
            <p:nvPr/>
          </p:nvSpPr>
          <p:spPr>
            <a:xfrm rot="208296">
              <a:off x="273897" y="254219"/>
              <a:ext cx="704425" cy="698077"/>
            </a:xfrm>
            <a:prstGeom prst="rect">
              <a:avLst/>
            </a:prstGeom>
          </p:spPr>
          <p:txBody>
            <a:bodyPr anchor="t" rtlCol="false" tIns="0" lIns="0" bIns="0" rIns="0">
              <a:spAutoFit/>
            </a:bodyPr>
            <a:lstStyle/>
            <a:p>
              <a:pPr algn="ctr">
                <a:lnSpc>
                  <a:spcPts val="4480"/>
                </a:lnSpc>
                <a:spcBef>
                  <a:spcPct val="0"/>
                </a:spcBef>
              </a:pPr>
              <a:r>
                <a:rPr lang="en-US" b="true" sz="3200">
                  <a:solidFill>
                    <a:srgbClr val="FFFFFF"/>
                  </a:solidFill>
                  <a:latin typeface="Open Sauce Bold"/>
                  <a:ea typeface="Open Sauce Bold"/>
                  <a:cs typeface="Open Sauce Bold"/>
                  <a:sym typeface="Open Sauce Bold"/>
                </a:rPr>
                <a:t>X</a:t>
              </a:r>
            </a:p>
          </p:txBody>
        </p:sp>
      </p:grpSp>
      <p:grpSp>
        <p:nvGrpSpPr>
          <p:cNvPr name="Group 25" id="25"/>
          <p:cNvGrpSpPr/>
          <p:nvPr/>
        </p:nvGrpSpPr>
        <p:grpSpPr>
          <a:xfrm rot="0">
            <a:off x="8856061" y="7894849"/>
            <a:ext cx="961980" cy="967940"/>
            <a:chOff x="0" y="0"/>
            <a:chExt cx="1282640" cy="1290587"/>
          </a:xfrm>
        </p:grpSpPr>
        <p:grpSp>
          <p:nvGrpSpPr>
            <p:cNvPr name="Group 26" id="26"/>
            <p:cNvGrpSpPr/>
            <p:nvPr/>
          </p:nvGrpSpPr>
          <p:grpSpPr>
            <a:xfrm rot="-10690141">
              <a:off x="57821" y="17920"/>
              <a:ext cx="1139939" cy="1139939"/>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9" id="29"/>
            <p:cNvGrpSpPr/>
            <p:nvPr/>
          </p:nvGrpSpPr>
          <p:grpSpPr>
            <a:xfrm rot="10337139">
              <a:off x="71351" y="79298"/>
              <a:ext cx="1139939" cy="1139939"/>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2B891"/>
              </a:solidFill>
              <a:ln cap="sq">
                <a:noFill/>
                <a:prstDash val="solid"/>
                <a:miter/>
              </a:ln>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32" id="32"/>
            <p:cNvSpPr txBox="true"/>
            <p:nvPr/>
          </p:nvSpPr>
          <p:spPr>
            <a:xfrm rot="-177444">
              <a:off x="300915" y="243813"/>
              <a:ext cx="704425" cy="698077"/>
            </a:xfrm>
            <a:prstGeom prst="rect">
              <a:avLst/>
            </a:prstGeom>
          </p:spPr>
          <p:txBody>
            <a:bodyPr anchor="t" rtlCol="false" tIns="0" lIns="0" bIns="0" rIns="0">
              <a:spAutoFit/>
            </a:bodyPr>
            <a:lstStyle/>
            <a:p>
              <a:pPr algn="ctr">
                <a:lnSpc>
                  <a:spcPts val="4480"/>
                </a:lnSpc>
                <a:spcBef>
                  <a:spcPct val="0"/>
                </a:spcBef>
              </a:pPr>
              <a:r>
                <a:rPr lang="en-US" b="true" sz="3200">
                  <a:solidFill>
                    <a:srgbClr val="FFFFFF"/>
                  </a:solidFill>
                  <a:latin typeface="Open Sauce Bold"/>
                  <a:ea typeface="Open Sauce Bold"/>
                  <a:cs typeface="Open Sauce Bold"/>
                  <a:sym typeface="Open Sauce Bold"/>
                </a:rPr>
                <a:t>XI</a:t>
              </a:r>
            </a:p>
          </p:txBody>
        </p:sp>
      </p:grpSp>
      <p:grpSp>
        <p:nvGrpSpPr>
          <p:cNvPr name="Group 33" id="33"/>
          <p:cNvGrpSpPr/>
          <p:nvPr/>
        </p:nvGrpSpPr>
        <p:grpSpPr>
          <a:xfrm rot="0">
            <a:off x="14319617" y="7824704"/>
            <a:ext cx="975151" cy="1017121"/>
            <a:chOff x="0" y="0"/>
            <a:chExt cx="1300201" cy="1356161"/>
          </a:xfrm>
        </p:grpSpPr>
        <p:grpSp>
          <p:nvGrpSpPr>
            <p:cNvPr name="Group 34" id="34"/>
            <p:cNvGrpSpPr/>
            <p:nvPr/>
          </p:nvGrpSpPr>
          <p:grpSpPr>
            <a:xfrm rot="-10333129">
              <a:off x="84967" y="71920"/>
              <a:ext cx="1139939" cy="1139939"/>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36" id="36"/>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37" id="37"/>
            <p:cNvGrpSpPr/>
            <p:nvPr/>
          </p:nvGrpSpPr>
          <p:grpSpPr>
            <a:xfrm rot="-10274574">
              <a:off x="80131" y="136092"/>
              <a:ext cx="1139939" cy="1139939"/>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2B891"/>
              </a:solidFill>
              <a:ln cap="sq">
                <a:noFill/>
                <a:prstDash val="solid"/>
                <a:miter/>
              </a:ln>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40" id="40"/>
            <p:cNvSpPr txBox="true"/>
            <p:nvPr/>
          </p:nvSpPr>
          <p:spPr>
            <a:xfrm rot="131861">
              <a:off x="302555" y="291044"/>
              <a:ext cx="704425" cy="698077"/>
            </a:xfrm>
            <a:prstGeom prst="rect">
              <a:avLst/>
            </a:prstGeom>
          </p:spPr>
          <p:txBody>
            <a:bodyPr anchor="t" rtlCol="false" tIns="0" lIns="0" bIns="0" rIns="0">
              <a:spAutoFit/>
            </a:bodyPr>
            <a:lstStyle/>
            <a:p>
              <a:pPr algn="ctr">
                <a:lnSpc>
                  <a:spcPts val="4480"/>
                </a:lnSpc>
                <a:spcBef>
                  <a:spcPct val="0"/>
                </a:spcBef>
              </a:pPr>
              <a:r>
                <a:rPr lang="en-US" b="true" sz="3200">
                  <a:solidFill>
                    <a:srgbClr val="FFFFFF"/>
                  </a:solidFill>
                  <a:latin typeface="Open Sauce Bold"/>
                  <a:ea typeface="Open Sauce Bold"/>
                  <a:cs typeface="Open Sauce Bold"/>
                  <a:sym typeface="Open Sauce Bold"/>
                </a:rPr>
                <a:t>XII</a:t>
              </a:r>
            </a:p>
          </p:txBody>
        </p:sp>
      </p:grpSp>
      <p:sp>
        <p:nvSpPr>
          <p:cNvPr name="TextBox 41" id="41"/>
          <p:cNvSpPr txBox="true"/>
          <p:nvPr/>
        </p:nvSpPr>
        <p:spPr>
          <a:xfrm rot="-50726">
            <a:off x="6837674" y="4332220"/>
            <a:ext cx="4650050" cy="2082165"/>
          </a:xfrm>
          <a:prstGeom prst="rect">
            <a:avLst/>
          </a:prstGeom>
        </p:spPr>
        <p:txBody>
          <a:bodyPr anchor="t" rtlCol="false" tIns="0" lIns="0" bIns="0" rIns="0">
            <a:spAutoFit/>
          </a:bodyPr>
          <a:lstStyle/>
          <a:p>
            <a:pPr algn="ctr" marL="0" indent="0" lvl="0">
              <a:lnSpc>
                <a:spcPts val="3359"/>
              </a:lnSpc>
              <a:spcBef>
                <a:spcPct val="0"/>
              </a:spcBef>
            </a:pPr>
            <a:r>
              <a:rPr lang="en-US" b="true" sz="2400">
                <a:solidFill>
                  <a:srgbClr val="1C1D15"/>
                </a:solidFill>
                <a:latin typeface="Open Sauce Semi-Bold"/>
                <a:ea typeface="Open Sauce Semi-Bold"/>
                <a:cs typeface="Open Sauce Semi-Bold"/>
                <a:sym typeface="Open Sauce Semi-Bold"/>
              </a:rPr>
              <a:t>Öğrencinin destek eğitim odasında alacağı haftalık ders saati, haftalık toplam ders saatinin %40'ını aşmayacak şekilde planlanır, </a:t>
            </a:r>
          </a:p>
        </p:txBody>
      </p:sp>
      <p:sp>
        <p:nvSpPr>
          <p:cNvPr name="TextBox 42" id="42"/>
          <p:cNvSpPr txBox="true"/>
          <p:nvPr/>
        </p:nvSpPr>
        <p:spPr>
          <a:xfrm rot="39394">
            <a:off x="12475100" y="3796126"/>
            <a:ext cx="4456607" cy="3711640"/>
          </a:xfrm>
          <a:prstGeom prst="rect">
            <a:avLst/>
          </a:prstGeom>
        </p:spPr>
        <p:txBody>
          <a:bodyPr anchor="t" rtlCol="false" tIns="0" lIns="0" bIns="0" rIns="0">
            <a:spAutoFit/>
          </a:bodyPr>
          <a:lstStyle/>
          <a:p>
            <a:pPr algn="ctr" marL="0" indent="0" lvl="0">
              <a:lnSpc>
                <a:spcPts val="2713"/>
              </a:lnSpc>
              <a:spcBef>
                <a:spcPct val="0"/>
              </a:spcBef>
            </a:pPr>
            <a:r>
              <a:rPr lang="en-US" b="true" sz="1938">
                <a:solidFill>
                  <a:srgbClr val="1C1D15"/>
                </a:solidFill>
                <a:latin typeface="Open Sauce Semi-Bold"/>
                <a:ea typeface="Open Sauce Semi-Bold"/>
                <a:cs typeface="Open Sauce Semi-Bold"/>
                <a:sym typeface="Open Sauce Semi-Bold"/>
              </a:rPr>
              <a:t>Destek eğitim odasında sunulacak hizmetler öğrencinin yararı gözetilerek uygun öğretmen sağlanması ve velinin onayı ile okulun çalışma saatlerinde (öğrencinin ders saati içinde veya dışında) planlanır. Destek eğitimi öğrencinin ders saati içinde veriliyor ise öğrencinin kayıtlı olduğu sınıfta o ders saatinde okutulan derse ilişkin eğitim verilir. </a:t>
            </a:r>
          </a:p>
        </p:txBody>
      </p:sp>
      <p:grpSp>
        <p:nvGrpSpPr>
          <p:cNvPr name="Group 43" id="43"/>
          <p:cNvGrpSpPr/>
          <p:nvPr/>
        </p:nvGrpSpPr>
        <p:grpSpPr>
          <a:xfrm rot="0">
            <a:off x="17473222" y="9467924"/>
            <a:ext cx="543705" cy="552303"/>
            <a:chOff x="0" y="0"/>
            <a:chExt cx="846253" cy="859634"/>
          </a:xfrm>
        </p:grpSpPr>
        <p:sp>
          <p:nvSpPr>
            <p:cNvPr name="Freeform 44" id="44"/>
            <p:cNvSpPr/>
            <p:nvPr/>
          </p:nvSpPr>
          <p:spPr>
            <a:xfrm flipH="false" flipV="false" rot="0">
              <a:off x="0" y="0"/>
              <a:ext cx="846253" cy="859634"/>
            </a:xfrm>
            <a:custGeom>
              <a:avLst/>
              <a:gdLst/>
              <a:ahLst/>
              <a:cxnLst/>
              <a:rect r="r" b="b" t="t" l="l"/>
              <a:pathLst>
                <a:path h="859634" w="846253">
                  <a:moveTo>
                    <a:pt x="423127" y="0"/>
                  </a:moveTo>
                  <a:cubicBezTo>
                    <a:pt x="189440" y="0"/>
                    <a:pt x="0" y="192436"/>
                    <a:pt x="0" y="429817"/>
                  </a:cubicBezTo>
                  <a:cubicBezTo>
                    <a:pt x="0" y="667199"/>
                    <a:pt x="189440" y="859634"/>
                    <a:pt x="423127" y="859634"/>
                  </a:cubicBezTo>
                  <a:cubicBezTo>
                    <a:pt x="656813" y="859634"/>
                    <a:pt x="846253" y="667199"/>
                    <a:pt x="846253" y="429817"/>
                  </a:cubicBezTo>
                  <a:cubicBezTo>
                    <a:pt x="846253" y="192436"/>
                    <a:pt x="656813" y="0"/>
                    <a:pt x="423127" y="0"/>
                  </a:cubicBezTo>
                  <a:close/>
                </a:path>
              </a:pathLst>
            </a:custGeom>
            <a:solidFill>
              <a:srgbClr val="D4A982">
                <a:alpha val="80000"/>
              </a:srgbClr>
            </a:solidFill>
          </p:spPr>
        </p:sp>
        <p:sp>
          <p:nvSpPr>
            <p:cNvPr name="TextBox 45" id="45"/>
            <p:cNvSpPr txBox="true"/>
            <p:nvPr/>
          </p:nvSpPr>
          <p:spPr>
            <a:xfrm>
              <a:off x="79336" y="42491"/>
              <a:ext cx="687581" cy="736553"/>
            </a:xfrm>
            <a:prstGeom prst="rect">
              <a:avLst/>
            </a:prstGeom>
          </p:spPr>
          <p:txBody>
            <a:bodyPr anchor="ctr" rtlCol="false" tIns="50800" lIns="50800" bIns="50800" rIns="50800"/>
            <a:lstStyle/>
            <a:p>
              <a:pPr algn="ctr">
                <a:lnSpc>
                  <a:spcPts val="2659"/>
                </a:lnSpc>
              </a:pPr>
            </a:p>
          </p:txBody>
        </p:sp>
      </p:grpSp>
      <p:sp>
        <p:nvSpPr>
          <p:cNvPr name="TextBox 46" id="46"/>
          <p:cNvSpPr txBox="true"/>
          <p:nvPr/>
        </p:nvSpPr>
        <p:spPr>
          <a:xfrm rot="26173">
            <a:off x="17528852" y="9629372"/>
            <a:ext cx="442535" cy="307606"/>
          </a:xfrm>
          <a:prstGeom prst="rect">
            <a:avLst/>
          </a:prstGeom>
        </p:spPr>
        <p:txBody>
          <a:bodyPr anchor="t" rtlCol="false" tIns="0" lIns="0" bIns="0" rIns="0">
            <a:spAutoFit/>
          </a:bodyPr>
          <a:lstStyle/>
          <a:p>
            <a:pPr algn="ctr">
              <a:lnSpc>
                <a:spcPts val="2355"/>
              </a:lnSpc>
            </a:pPr>
            <a:r>
              <a:rPr lang="en-US" sz="2403" b="true">
                <a:solidFill>
                  <a:srgbClr val="1C1D15"/>
                </a:solidFill>
                <a:latin typeface="Source Serif Pro Bold"/>
                <a:ea typeface="Source Serif Pro Bold"/>
                <a:cs typeface="Source Serif Pro Bold"/>
                <a:sym typeface="Source Serif Pro Bold"/>
              </a:rPr>
              <a:t>7</a:t>
            </a:r>
          </a:p>
        </p:txBody>
      </p:sp>
      <p:sp>
        <p:nvSpPr>
          <p:cNvPr name="Freeform 47" id="47"/>
          <p:cNvSpPr/>
          <p:nvPr/>
        </p:nvSpPr>
        <p:spPr>
          <a:xfrm flipH="false" flipV="false" rot="0">
            <a:off x="-213232" y="-195943"/>
            <a:ext cx="2195432" cy="2195432"/>
          </a:xfrm>
          <a:custGeom>
            <a:avLst/>
            <a:gdLst/>
            <a:ahLst/>
            <a:cxnLst/>
            <a:rect r="r" b="b" t="t" l="l"/>
            <a:pathLst>
              <a:path h="2195432" w="2195432">
                <a:moveTo>
                  <a:pt x="0" y="0"/>
                </a:moveTo>
                <a:lnTo>
                  <a:pt x="2195432" y="0"/>
                </a:lnTo>
                <a:lnTo>
                  <a:pt x="2195432" y="2195433"/>
                </a:lnTo>
                <a:lnTo>
                  <a:pt x="0" y="2195433"/>
                </a:lnTo>
                <a:lnTo>
                  <a:pt x="0" y="0"/>
                </a:lnTo>
                <a:close/>
              </a:path>
            </a:pathLst>
          </a:custGeom>
          <a:blipFill>
            <a:blip r:embed="rId11"/>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388000">
            <a:off x="3968613" y="-4018398"/>
            <a:ext cx="10350774" cy="18323797"/>
          </a:xfrm>
          <a:custGeom>
            <a:avLst/>
            <a:gdLst/>
            <a:ahLst/>
            <a:cxnLst/>
            <a:rect r="r" b="b" t="t" l="l"/>
            <a:pathLst>
              <a:path h="18323797" w="10350774">
                <a:moveTo>
                  <a:pt x="10286937" y="0"/>
                </a:moveTo>
                <a:lnTo>
                  <a:pt x="10350774" y="18287888"/>
                </a:lnTo>
                <a:lnTo>
                  <a:pt x="63837" y="18323796"/>
                </a:lnTo>
                <a:lnTo>
                  <a:pt x="0" y="35908"/>
                </a:lnTo>
                <a:lnTo>
                  <a:pt x="10286937" y="0"/>
                </a:lnTo>
                <a:close/>
              </a:path>
            </a:pathLst>
          </a:custGeom>
          <a:blipFill>
            <a:blip r:embed="rId2"/>
            <a:stretch>
              <a:fillRect l="-20946" t="-48" r="-20494" b="-372"/>
            </a:stretch>
          </a:blipFill>
        </p:spPr>
      </p:sp>
      <p:grpSp>
        <p:nvGrpSpPr>
          <p:cNvPr name="Group 3" id="3"/>
          <p:cNvGrpSpPr/>
          <p:nvPr/>
        </p:nvGrpSpPr>
        <p:grpSpPr>
          <a:xfrm rot="0">
            <a:off x="10731038" y="1134839"/>
            <a:ext cx="6426796" cy="8032582"/>
            <a:chOff x="0" y="0"/>
            <a:chExt cx="1561912" cy="1952168"/>
          </a:xfrm>
        </p:grpSpPr>
        <p:sp>
          <p:nvSpPr>
            <p:cNvPr name="Freeform 4" id="4"/>
            <p:cNvSpPr/>
            <p:nvPr/>
          </p:nvSpPr>
          <p:spPr>
            <a:xfrm flipH="false" flipV="false" rot="0">
              <a:off x="0" y="0"/>
              <a:ext cx="1561912" cy="1952168"/>
            </a:xfrm>
            <a:custGeom>
              <a:avLst/>
              <a:gdLst/>
              <a:ahLst/>
              <a:cxnLst/>
              <a:rect r="r" b="b" t="t" l="l"/>
              <a:pathLst>
                <a:path h="1952168" w="1561912">
                  <a:moveTo>
                    <a:pt x="0" y="0"/>
                  </a:moveTo>
                  <a:lnTo>
                    <a:pt x="1561912" y="0"/>
                  </a:lnTo>
                  <a:lnTo>
                    <a:pt x="1561912" y="1952168"/>
                  </a:lnTo>
                  <a:lnTo>
                    <a:pt x="0" y="1952168"/>
                  </a:lnTo>
                  <a:close/>
                </a:path>
              </a:pathLst>
            </a:custGeom>
            <a:solidFill>
              <a:srgbClr val="FFD159">
                <a:alpha val="80000"/>
              </a:srgbClr>
            </a:solidFill>
            <a:ln cap="sq">
              <a:noFill/>
              <a:prstDash val="solid"/>
              <a:miter/>
            </a:ln>
          </p:spPr>
        </p:sp>
        <p:sp>
          <p:nvSpPr>
            <p:cNvPr name="TextBox 5" id="5"/>
            <p:cNvSpPr txBox="true"/>
            <p:nvPr/>
          </p:nvSpPr>
          <p:spPr>
            <a:xfrm>
              <a:off x="0" y="-38100"/>
              <a:ext cx="1561912" cy="199026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904000" y="1256464"/>
            <a:ext cx="6100506" cy="7747733"/>
            <a:chOff x="0" y="0"/>
            <a:chExt cx="2553970" cy="3243580"/>
          </a:xfrm>
        </p:grpSpPr>
        <p:sp>
          <p:nvSpPr>
            <p:cNvPr name="Freeform 7" id="7"/>
            <p:cNvSpPr/>
            <p:nvPr/>
          </p:nvSpPr>
          <p:spPr>
            <a:xfrm flipH="false" flipV="false" rot="0">
              <a:off x="0" y="-2540"/>
              <a:ext cx="2552700" cy="3251200"/>
            </a:xfrm>
            <a:custGeom>
              <a:avLst/>
              <a:gdLst/>
              <a:ahLst/>
              <a:cxnLst/>
              <a:rect r="r" b="b" t="t" l="l"/>
              <a:pathLst>
                <a:path h="3251200" w="2552700">
                  <a:moveTo>
                    <a:pt x="2551430" y="1300480"/>
                  </a:moveTo>
                  <a:cubicBezTo>
                    <a:pt x="2551430" y="881380"/>
                    <a:pt x="2548890" y="462280"/>
                    <a:pt x="2540000" y="44450"/>
                  </a:cubicBezTo>
                  <a:cubicBezTo>
                    <a:pt x="2358390" y="45720"/>
                    <a:pt x="2175510" y="39370"/>
                    <a:pt x="1993900" y="31750"/>
                  </a:cubicBezTo>
                  <a:cubicBezTo>
                    <a:pt x="1799590" y="22860"/>
                    <a:pt x="1606550" y="12700"/>
                    <a:pt x="1412240" y="7620"/>
                  </a:cubicBezTo>
                  <a:cubicBezTo>
                    <a:pt x="1217930" y="0"/>
                    <a:pt x="1024890" y="2540"/>
                    <a:pt x="830580" y="7620"/>
                  </a:cubicBezTo>
                  <a:cubicBezTo>
                    <a:pt x="553720" y="15240"/>
                    <a:pt x="276860" y="11430"/>
                    <a:pt x="0" y="8890"/>
                  </a:cubicBezTo>
                  <a:cubicBezTo>
                    <a:pt x="0" y="209550"/>
                    <a:pt x="1270" y="410210"/>
                    <a:pt x="2540" y="610870"/>
                  </a:cubicBezTo>
                  <a:cubicBezTo>
                    <a:pt x="5080" y="1122680"/>
                    <a:pt x="10160" y="1635760"/>
                    <a:pt x="11430" y="2147570"/>
                  </a:cubicBezTo>
                  <a:cubicBezTo>
                    <a:pt x="12700" y="2499360"/>
                    <a:pt x="12700" y="2852420"/>
                    <a:pt x="12700" y="3204210"/>
                  </a:cubicBezTo>
                  <a:cubicBezTo>
                    <a:pt x="158750" y="3205480"/>
                    <a:pt x="304800" y="3208020"/>
                    <a:pt x="450850" y="3213100"/>
                  </a:cubicBezTo>
                  <a:cubicBezTo>
                    <a:pt x="518160" y="3215640"/>
                    <a:pt x="584200" y="3218180"/>
                    <a:pt x="651510" y="3220720"/>
                  </a:cubicBezTo>
                  <a:cubicBezTo>
                    <a:pt x="845820" y="3220720"/>
                    <a:pt x="1038860" y="3235960"/>
                    <a:pt x="1233170" y="3243580"/>
                  </a:cubicBezTo>
                  <a:cubicBezTo>
                    <a:pt x="1442720" y="3251200"/>
                    <a:pt x="1653540" y="3239770"/>
                    <a:pt x="1863090" y="3230880"/>
                  </a:cubicBezTo>
                  <a:cubicBezTo>
                    <a:pt x="2092960" y="3220720"/>
                    <a:pt x="2322830" y="3208020"/>
                    <a:pt x="2552700" y="3205480"/>
                  </a:cubicBezTo>
                  <a:cubicBezTo>
                    <a:pt x="2550160" y="3079750"/>
                    <a:pt x="2546350" y="2954020"/>
                    <a:pt x="2547620" y="2828290"/>
                  </a:cubicBezTo>
                  <a:cubicBezTo>
                    <a:pt x="2548890" y="2319020"/>
                    <a:pt x="2551430" y="1809750"/>
                    <a:pt x="2551430" y="1300480"/>
                  </a:cubicBezTo>
                  <a:close/>
                </a:path>
              </a:pathLst>
            </a:custGeom>
            <a:blipFill>
              <a:blip r:embed="rId3"/>
              <a:stretch>
                <a:fillRect l="0" t="-3866" r="0" b="-3866"/>
              </a:stretch>
            </a:blipFill>
          </p:spPr>
        </p:sp>
      </p:grpSp>
      <p:sp>
        <p:nvSpPr>
          <p:cNvPr name="Freeform 8" id="8"/>
          <p:cNvSpPr/>
          <p:nvPr/>
        </p:nvSpPr>
        <p:spPr>
          <a:xfrm flipH="false" flipV="false" rot="5400000">
            <a:off x="2822369" y="1612770"/>
            <a:ext cx="6233249" cy="8576479"/>
          </a:xfrm>
          <a:custGeom>
            <a:avLst/>
            <a:gdLst/>
            <a:ahLst/>
            <a:cxnLst/>
            <a:rect r="r" b="b" t="t" l="l"/>
            <a:pathLst>
              <a:path h="8576479" w="6233249">
                <a:moveTo>
                  <a:pt x="0" y="0"/>
                </a:moveTo>
                <a:lnTo>
                  <a:pt x="6233249" y="0"/>
                </a:lnTo>
                <a:lnTo>
                  <a:pt x="6233249" y="8576479"/>
                </a:lnTo>
                <a:lnTo>
                  <a:pt x="0" y="8576479"/>
                </a:lnTo>
                <a:lnTo>
                  <a:pt x="0" y="0"/>
                </a:lnTo>
                <a:close/>
              </a:path>
            </a:pathLst>
          </a:custGeom>
          <a:blipFill>
            <a:blip r:embed="rId4">
              <a:extLst>
                <a:ext uri="{96DAC541-7B7A-43D3-8B79-37D633B846F1}">
                  <asvg:svgBlip xmlns:asvg="http://schemas.microsoft.com/office/drawing/2016/SVG/main" r:embed="rId5"/>
                </a:ext>
              </a:extLst>
            </a:blip>
            <a:stretch>
              <a:fillRect l="0" t="0" r="0" b="-10728"/>
            </a:stretch>
          </a:blipFill>
          <a:ln cap="sq">
            <a:noFill/>
            <a:prstDash val="solid"/>
            <a:miter/>
          </a:ln>
        </p:spPr>
      </p:sp>
      <p:grpSp>
        <p:nvGrpSpPr>
          <p:cNvPr name="Group 9" id="9"/>
          <p:cNvGrpSpPr/>
          <p:nvPr/>
        </p:nvGrpSpPr>
        <p:grpSpPr>
          <a:xfrm rot="54372">
            <a:off x="7314096" y="5608835"/>
            <a:ext cx="4155080" cy="3929096"/>
            <a:chOff x="0" y="0"/>
            <a:chExt cx="5540107" cy="5238795"/>
          </a:xfrm>
        </p:grpSpPr>
        <p:grpSp>
          <p:nvGrpSpPr>
            <p:cNvPr name="Group 10" id="10"/>
            <p:cNvGrpSpPr/>
            <p:nvPr/>
          </p:nvGrpSpPr>
          <p:grpSpPr>
            <a:xfrm rot="3336299">
              <a:off x="1120908" y="391402"/>
              <a:ext cx="3298292" cy="4455992"/>
              <a:chOff x="0" y="0"/>
              <a:chExt cx="2780168" cy="3756007"/>
            </a:xfrm>
          </p:grpSpPr>
          <p:sp>
            <p:nvSpPr>
              <p:cNvPr name="Freeform 11" id="11"/>
              <p:cNvSpPr/>
              <p:nvPr/>
            </p:nvSpPr>
            <p:spPr>
              <a:xfrm flipH="false" flipV="false" rot="0">
                <a:off x="49007" y="47097"/>
                <a:ext cx="2683478" cy="3661812"/>
              </a:xfrm>
              <a:custGeom>
                <a:avLst/>
                <a:gdLst/>
                <a:ahLst/>
                <a:cxnLst/>
                <a:rect r="r" b="b" t="t" l="l"/>
                <a:pathLst>
                  <a:path h="3661812" w="2683478">
                    <a:moveTo>
                      <a:pt x="2275526" y="3591167"/>
                    </a:moveTo>
                    <a:cubicBezTo>
                      <a:pt x="2172213" y="3299425"/>
                      <a:pt x="2172213" y="3100570"/>
                      <a:pt x="2109961" y="3001143"/>
                    </a:cubicBezTo>
                    <a:cubicBezTo>
                      <a:pt x="2059629" y="2921339"/>
                      <a:pt x="1976185" y="2875550"/>
                      <a:pt x="1898038" y="2831069"/>
                    </a:cubicBezTo>
                    <a:cubicBezTo>
                      <a:pt x="1819891" y="2787897"/>
                      <a:pt x="1708631" y="2772198"/>
                      <a:pt x="1642405" y="2738183"/>
                    </a:cubicBezTo>
                    <a:cubicBezTo>
                      <a:pt x="1594723" y="2713326"/>
                      <a:pt x="1562934" y="2689777"/>
                      <a:pt x="1527172" y="2658379"/>
                    </a:cubicBezTo>
                    <a:cubicBezTo>
                      <a:pt x="1490086" y="2625673"/>
                      <a:pt x="1459622" y="2592966"/>
                      <a:pt x="1422535" y="2547177"/>
                    </a:cubicBezTo>
                    <a:cubicBezTo>
                      <a:pt x="1369554" y="2480456"/>
                      <a:pt x="1274189" y="2373179"/>
                      <a:pt x="1246374" y="2292067"/>
                    </a:cubicBezTo>
                    <a:cubicBezTo>
                      <a:pt x="1225182" y="2229271"/>
                      <a:pt x="1217234" y="2158625"/>
                      <a:pt x="1238427" y="2110219"/>
                    </a:cubicBezTo>
                    <a:cubicBezTo>
                      <a:pt x="1256970" y="2065739"/>
                      <a:pt x="1312600" y="2034340"/>
                      <a:pt x="1354985" y="2009484"/>
                    </a:cubicBezTo>
                    <a:cubicBezTo>
                      <a:pt x="1394720" y="1985935"/>
                      <a:pt x="1459622" y="1944071"/>
                      <a:pt x="1480814" y="1959770"/>
                    </a:cubicBezTo>
                    <a:cubicBezTo>
                      <a:pt x="1508629" y="1980702"/>
                      <a:pt x="1467569" y="2191331"/>
                      <a:pt x="1458297" y="2191331"/>
                    </a:cubicBezTo>
                    <a:cubicBezTo>
                      <a:pt x="1451675" y="2191331"/>
                      <a:pt x="1450350" y="2078821"/>
                      <a:pt x="1434456" y="2050040"/>
                    </a:cubicBezTo>
                    <a:cubicBezTo>
                      <a:pt x="1425184" y="2033032"/>
                      <a:pt x="1397369" y="2017333"/>
                      <a:pt x="1397369" y="2017333"/>
                    </a:cubicBezTo>
                    <a:cubicBezTo>
                      <a:pt x="1397369" y="2017333"/>
                      <a:pt x="1441078" y="2044807"/>
                      <a:pt x="1456973" y="2064430"/>
                    </a:cubicBezTo>
                    <a:cubicBezTo>
                      <a:pt x="1471542" y="2084054"/>
                      <a:pt x="1484788" y="2106295"/>
                      <a:pt x="1488761" y="2132460"/>
                    </a:cubicBezTo>
                    <a:cubicBezTo>
                      <a:pt x="1492735" y="2163858"/>
                      <a:pt x="1487437" y="2212264"/>
                      <a:pt x="1468893" y="2242354"/>
                    </a:cubicBezTo>
                    <a:cubicBezTo>
                      <a:pt x="1450350" y="2272443"/>
                      <a:pt x="1405316" y="2299917"/>
                      <a:pt x="1380150" y="2311691"/>
                    </a:cubicBezTo>
                    <a:cubicBezTo>
                      <a:pt x="1365581" y="2318232"/>
                      <a:pt x="1356309" y="2319541"/>
                      <a:pt x="1341739" y="2319541"/>
                    </a:cubicBezTo>
                    <a:cubicBezTo>
                      <a:pt x="1320547" y="2319541"/>
                      <a:pt x="1276838" y="2323465"/>
                      <a:pt x="1267566" y="2305150"/>
                    </a:cubicBezTo>
                    <a:cubicBezTo>
                      <a:pt x="1247698" y="2267210"/>
                      <a:pt x="1364256" y="2025183"/>
                      <a:pt x="1398694" y="2014717"/>
                    </a:cubicBezTo>
                    <a:cubicBezTo>
                      <a:pt x="1410614" y="2010792"/>
                      <a:pt x="1421211" y="2023874"/>
                      <a:pt x="1431807" y="2034340"/>
                    </a:cubicBezTo>
                    <a:cubicBezTo>
                      <a:pt x="1450350" y="2052656"/>
                      <a:pt x="1483463" y="2095829"/>
                      <a:pt x="1490086" y="2129843"/>
                    </a:cubicBezTo>
                    <a:cubicBezTo>
                      <a:pt x="1496708" y="2163858"/>
                      <a:pt x="1488761" y="2209647"/>
                      <a:pt x="1470218" y="2239737"/>
                    </a:cubicBezTo>
                    <a:cubicBezTo>
                      <a:pt x="1451675" y="2269827"/>
                      <a:pt x="1414588" y="2298608"/>
                      <a:pt x="1381475" y="2309074"/>
                    </a:cubicBezTo>
                    <a:cubicBezTo>
                      <a:pt x="1348362" y="2319541"/>
                      <a:pt x="1304653" y="2315616"/>
                      <a:pt x="1268891" y="2302533"/>
                    </a:cubicBezTo>
                    <a:cubicBezTo>
                      <a:pt x="1229155" y="2288142"/>
                      <a:pt x="1196042" y="2255436"/>
                      <a:pt x="1156306" y="2214880"/>
                    </a:cubicBezTo>
                    <a:cubicBezTo>
                      <a:pt x="1095379" y="2153392"/>
                      <a:pt x="1042398" y="2044807"/>
                      <a:pt x="954979" y="1957153"/>
                    </a:cubicBezTo>
                    <a:cubicBezTo>
                      <a:pt x="837097" y="1838102"/>
                      <a:pt x="596034" y="1683727"/>
                      <a:pt x="491397" y="1588225"/>
                    </a:cubicBezTo>
                    <a:cubicBezTo>
                      <a:pt x="431794" y="1534586"/>
                      <a:pt x="405303" y="1490105"/>
                      <a:pt x="360270" y="1453474"/>
                    </a:cubicBezTo>
                    <a:cubicBezTo>
                      <a:pt x="321859" y="1422076"/>
                      <a:pt x="272851" y="1415535"/>
                      <a:pt x="243712" y="1374979"/>
                    </a:cubicBezTo>
                    <a:cubicBezTo>
                      <a:pt x="205301" y="1322648"/>
                      <a:pt x="162916" y="1207522"/>
                      <a:pt x="176161" y="1146034"/>
                    </a:cubicBezTo>
                    <a:cubicBezTo>
                      <a:pt x="186758" y="1096320"/>
                      <a:pt x="234440" y="1047914"/>
                      <a:pt x="275500" y="1025674"/>
                    </a:cubicBezTo>
                    <a:cubicBezTo>
                      <a:pt x="315236" y="1004742"/>
                      <a:pt x="369541" y="1012592"/>
                      <a:pt x="415900" y="1012592"/>
                    </a:cubicBezTo>
                    <a:cubicBezTo>
                      <a:pt x="460933" y="1012592"/>
                      <a:pt x="504643" y="1017825"/>
                      <a:pt x="549676" y="1025674"/>
                    </a:cubicBezTo>
                    <a:cubicBezTo>
                      <a:pt x="598683" y="1034832"/>
                      <a:pt x="642393" y="1047914"/>
                      <a:pt x="700672" y="1066230"/>
                    </a:cubicBezTo>
                    <a:cubicBezTo>
                      <a:pt x="784116" y="1093703"/>
                      <a:pt x="909946" y="1163041"/>
                      <a:pt x="1001338" y="1178740"/>
                    </a:cubicBezTo>
                    <a:cubicBezTo>
                      <a:pt x="1071537" y="1191823"/>
                      <a:pt x="1143061" y="1164349"/>
                      <a:pt x="1196042" y="1177432"/>
                    </a:cubicBezTo>
                    <a:cubicBezTo>
                      <a:pt x="1237102" y="1187898"/>
                      <a:pt x="1274189" y="1208830"/>
                      <a:pt x="1296706" y="1232379"/>
                    </a:cubicBezTo>
                    <a:cubicBezTo>
                      <a:pt x="1315249" y="1252003"/>
                      <a:pt x="1325845" y="1276859"/>
                      <a:pt x="1331143" y="1300408"/>
                    </a:cubicBezTo>
                    <a:cubicBezTo>
                      <a:pt x="1336441" y="1323957"/>
                      <a:pt x="1337766" y="1351430"/>
                      <a:pt x="1329819" y="1376287"/>
                    </a:cubicBezTo>
                    <a:cubicBezTo>
                      <a:pt x="1319222" y="1406377"/>
                      <a:pt x="1290083" y="1448241"/>
                      <a:pt x="1263593" y="1467865"/>
                    </a:cubicBezTo>
                    <a:cubicBezTo>
                      <a:pt x="1242400" y="1483564"/>
                      <a:pt x="1219883" y="1490105"/>
                      <a:pt x="1190744" y="1492722"/>
                    </a:cubicBezTo>
                    <a:cubicBezTo>
                      <a:pt x="1152333" y="1496647"/>
                      <a:pt x="1099352" y="1480948"/>
                      <a:pt x="1051669" y="1470482"/>
                    </a:cubicBezTo>
                    <a:cubicBezTo>
                      <a:pt x="1000013" y="1458707"/>
                      <a:pt x="944383" y="1441700"/>
                      <a:pt x="890078" y="1422076"/>
                    </a:cubicBezTo>
                    <a:cubicBezTo>
                      <a:pt x="833124" y="1401144"/>
                      <a:pt x="776169" y="1365821"/>
                      <a:pt x="716566" y="1347505"/>
                    </a:cubicBezTo>
                    <a:cubicBezTo>
                      <a:pt x="655638" y="1329190"/>
                      <a:pt x="585438" y="1317416"/>
                      <a:pt x="527159" y="1313491"/>
                    </a:cubicBezTo>
                    <a:cubicBezTo>
                      <a:pt x="478152" y="1309566"/>
                      <a:pt x="441066" y="1320032"/>
                      <a:pt x="392058" y="1317416"/>
                    </a:cubicBezTo>
                    <a:cubicBezTo>
                      <a:pt x="335104" y="1313491"/>
                      <a:pt x="256957" y="1314799"/>
                      <a:pt x="207950" y="1289942"/>
                    </a:cubicBezTo>
                    <a:cubicBezTo>
                      <a:pt x="165565" y="1269010"/>
                      <a:pt x="133777" y="1237612"/>
                      <a:pt x="108611" y="1193131"/>
                    </a:cubicBezTo>
                    <a:cubicBezTo>
                      <a:pt x="74173" y="1131643"/>
                      <a:pt x="63577" y="1024366"/>
                      <a:pt x="54306" y="936713"/>
                    </a:cubicBezTo>
                    <a:cubicBezTo>
                      <a:pt x="45034" y="846443"/>
                      <a:pt x="34438" y="737857"/>
                      <a:pt x="55630" y="660670"/>
                    </a:cubicBezTo>
                    <a:cubicBezTo>
                      <a:pt x="72849" y="599182"/>
                      <a:pt x="107286" y="533769"/>
                      <a:pt x="149671" y="504988"/>
                    </a:cubicBezTo>
                    <a:cubicBezTo>
                      <a:pt x="185433" y="480131"/>
                      <a:pt x="235765" y="477514"/>
                      <a:pt x="282123" y="478822"/>
                    </a:cubicBezTo>
                    <a:cubicBezTo>
                      <a:pt x="336428" y="480131"/>
                      <a:pt x="400005" y="503679"/>
                      <a:pt x="454311" y="523303"/>
                    </a:cubicBezTo>
                    <a:cubicBezTo>
                      <a:pt x="504643" y="541619"/>
                      <a:pt x="548352" y="565168"/>
                      <a:pt x="596034" y="592641"/>
                    </a:cubicBezTo>
                    <a:cubicBezTo>
                      <a:pt x="647691" y="622731"/>
                      <a:pt x="717890" y="651512"/>
                      <a:pt x="752328" y="698610"/>
                    </a:cubicBezTo>
                    <a:cubicBezTo>
                      <a:pt x="786765" y="745707"/>
                      <a:pt x="819878" y="830744"/>
                      <a:pt x="803984" y="876533"/>
                    </a:cubicBezTo>
                    <a:cubicBezTo>
                      <a:pt x="789414" y="918397"/>
                      <a:pt x="725837" y="955028"/>
                      <a:pt x="679479" y="966803"/>
                    </a:cubicBezTo>
                    <a:cubicBezTo>
                      <a:pt x="634446" y="978577"/>
                      <a:pt x="586763" y="966803"/>
                      <a:pt x="529808" y="951104"/>
                    </a:cubicBezTo>
                    <a:cubicBezTo>
                      <a:pt x="442390" y="926247"/>
                      <a:pt x="217222" y="838593"/>
                      <a:pt x="218546" y="801962"/>
                    </a:cubicBezTo>
                    <a:cubicBezTo>
                      <a:pt x="219871" y="778413"/>
                      <a:pt x="358945" y="750940"/>
                      <a:pt x="357621" y="747015"/>
                    </a:cubicBezTo>
                    <a:cubicBezTo>
                      <a:pt x="356296" y="741782"/>
                      <a:pt x="193380" y="812428"/>
                      <a:pt x="136426" y="795421"/>
                    </a:cubicBezTo>
                    <a:cubicBezTo>
                      <a:pt x="90068" y="781030"/>
                      <a:pt x="42385" y="732624"/>
                      <a:pt x="31789" y="688144"/>
                    </a:cubicBezTo>
                    <a:cubicBezTo>
                      <a:pt x="19868" y="637122"/>
                      <a:pt x="55630" y="563859"/>
                      <a:pt x="88743" y="503679"/>
                    </a:cubicBezTo>
                    <a:cubicBezTo>
                      <a:pt x="128479" y="431725"/>
                      <a:pt x="196029" y="355846"/>
                      <a:pt x="268878" y="294358"/>
                    </a:cubicBezTo>
                    <a:cubicBezTo>
                      <a:pt x="348349" y="226329"/>
                      <a:pt x="470205" y="150450"/>
                      <a:pt x="549676" y="119052"/>
                    </a:cubicBezTo>
                    <a:cubicBezTo>
                      <a:pt x="601333" y="99428"/>
                      <a:pt x="627823" y="99428"/>
                      <a:pt x="687426" y="92887"/>
                    </a:cubicBezTo>
                    <a:cubicBezTo>
                      <a:pt x="792063" y="81112"/>
                      <a:pt x="1009285" y="73263"/>
                      <a:pt x="1123194" y="79804"/>
                    </a:cubicBezTo>
                    <a:cubicBezTo>
                      <a:pt x="1196042" y="83729"/>
                      <a:pt x="1250348" y="88962"/>
                      <a:pt x="1303328" y="107277"/>
                    </a:cubicBezTo>
                    <a:cubicBezTo>
                      <a:pt x="1348362" y="122977"/>
                      <a:pt x="1377501" y="145217"/>
                      <a:pt x="1422535" y="176615"/>
                    </a:cubicBezTo>
                    <a:cubicBezTo>
                      <a:pt x="1490086" y="223712"/>
                      <a:pt x="1596047" y="329681"/>
                      <a:pt x="1663598" y="374162"/>
                    </a:cubicBezTo>
                    <a:cubicBezTo>
                      <a:pt x="1707307" y="402944"/>
                      <a:pt x="1736446" y="405560"/>
                      <a:pt x="1780156" y="435650"/>
                    </a:cubicBezTo>
                    <a:cubicBezTo>
                      <a:pt x="1850355" y="482747"/>
                      <a:pt x="1968238" y="582175"/>
                      <a:pt x="2030490" y="650204"/>
                    </a:cubicBezTo>
                    <a:cubicBezTo>
                      <a:pt x="2076848" y="699918"/>
                      <a:pt x="2103339" y="741782"/>
                      <a:pt x="2135127" y="791496"/>
                    </a:cubicBezTo>
                    <a:cubicBezTo>
                      <a:pt x="2166915" y="841210"/>
                      <a:pt x="2189432" y="881766"/>
                      <a:pt x="2219896" y="947179"/>
                    </a:cubicBezTo>
                    <a:cubicBezTo>
                      <a:pt x="2268903" y="1050531"/>
                      <a:pt x="2331156" y="1210138"/>
                      <a:pt x="2382812" y="1356663"/>
                    </a:cubicBezTo>
                    <a:cubicBezTo>
                      <a:pt x="2441091" y="1524120"/>
                      <a:pt x="2498046" y="1747832"/>
                      <a:pt x="2549702" y="1898282"/>
                    </a:cubicBezTo>
                    <a:cubicBezTo>
                      <a:pt x="2586788" y="2006867"/>
                      <a:pt x="2631822" y="2099753"/>
                      <a:pt x="2653014" y="2175632"/>
                    </a:cubicBezTo>
                    <a:cubicBezTo>
                      <a:pt x="2667584" y="2226654"/>
                      <a:pt x="2683478" y="2263285"/>
                      <a:pt x="2678180" y="2305150"/>
                    </a:cubicBezTo>
                    <a:cubicBezTo>
                      <a:pt x="2672882" y="2347014"/>
                      <a:pt x="2650365" y="2390186"/>
                      <a:pt x="2625200" y="2425509"/>
                    </a:cubicBezTo>
                    <a:cubicBezTo>
                      <a:pt x="2600034" y="2460832"/>
                      <a:pt x="2558974" y="2471299"/>
                      <a:pt x="2527185" y="2514471"/>
                    </a:cubicBezTo>
                    <a:cubicBezTo>
                      <a:pt x="2475529" y="2585117"/>
                      <a:pt x="2433144" y="2772198"/>
                      <a:pt x="2380163" y="2834994"/>
                    </a:cubicBezTo>
                    <a:cubicBezTo>
                      <a:pt x="2349699" y="2870317"/>
                      <a:pt x="2320560" y="2891249"/>
                      <a:pt x="2286122" y="2899099"/>
                    </a:cubicBezTo>
                    <a:cubicBezTo>
                      <a:pt x="2251685" y="2906948"/>
                      <a:pt x="2202677" y="2897790"/>
                      <a:pt x="2172214" y="2884708"/>
                    </a:cubicBezTo>
                    <a:cubicBezTo>
                      <a:pt x="2148372" y="2874242"/>
                      <a:pt x="2129829" y="2854618"/>
                      <a:pt x="2115259" y="2833686"/>
                    </a:cubicBezTo>
                    <a:cubicBezTo>
                      <a:pt x="2100689" y="2814062"/>
                      <a:pt x="2095392" y="2797055"/>
                      <a:pt x="2087444" y="2763040"/>
                    </a:cubicBezTo>
                    <a:cubicBezTo>
                      <a:pt x="2068901" y="2685853"/>
                      <a:pt x="2045060" y="2475223"/>
                      <a:pt x="2047709" y="2371871"/>
                    </a:cubicBezTo>
                    <a:cubicBezTo>
                      <a:pt x="2049033" y="2303841"/>
                      <a:pt x="2054331" y="2254128"/>
                      <a:pt x="2074199" y="2203106"/>
                    </a:cubicBezTo>
                    <a:cubicBezTo>
                      <a:pt x="2094067" y="2152084"/>
                      <a:pt x="2129829" y="2108911"/>
                      <a:pt x="2168240" y="2063122"/>
                    </a:cubicBezTo>
                    <a:cubicBezTo>
                      <a:pt x="2211949" y="2010792"/>
                      <a:pt x="2280824" y="1934913"/>
                      <a:pt x="2327182" y="1907440"/>
                    </a:cubicBezTo>
                    <a:cubicBezTo>
                      <a:pt x="2353673" y="1891740"/>
                      <a:pt x="2373541" y="1885199"/>
                      <a:pt x="2400031" y="1885199"/>
                    </a:cubicBezTo>
                    <a:cubicBezTo>
                      <a:pt x="2431819" y="1885199"/>
                      <a:pt x="2480827" y="1900898"/>
                      <a:pt x="2507317" y="1919214"/>
                    </a:cubicBezTo>
                    <a:cubicBezTo>
                      <a:pt x="2528510" y="1933605"/>
                      <a:pt x="2544404" y="1955845"/>
                      <a:pt x="2553675" y="1978086"/>
                    </a:cubicBezTo>
                    <a:cubicBezTo>
                      <a:pt x="2562947" y="2000326"/>
                      <a:pt x="2570894" y="2025183"/>
                      <a:pt x="2566921" y="2051348"/>
                    </a:cubicBezTo>
                    <a:cubicBezTo>
                      <a:pt x="2562947" y="2082746"/>
                      <a:pt x="2528510" y="2114144"/>
                      <a:pt x="2519238" y="2152084"/>
                    </a:cubicBezTo>
                    <a:cubicBezTo>
                      <a:pt x="2508642" y="2197873"/>
                      <a:pt x="2528510" y="2256744"/>
                      <a:pt x="2519238" y="2309074"/>
                    </a:cubicBezTo>
                    <a:cubicBezTo>
                      <a:pt x="2509966" y="2362713"/>
                      <a:pt x="2484800" y="2417660"/>
                      <a:pt x="2462284" y="2467374"/>
                    </a:cubicBezTo>
                    <a:cubicBezTo>
                      <a:pt x="2441091" y="2515779"/>
                      <a:pt x="2417250" y="2562876"/>
                      <a:pt x="2390760" y="2606049"/>
                    </a:cubicBezTo>
                    <a:cubicBezTo>
                      <a:pt x="2364269" y="2647913"/>
                      <a:pt x="2339103" y="2691086"/>
                      <a:pt x="2303341" y="2725100"/>
                    </a:cubicBezTo>
                    <a:cubicBezTo>
                      <a:pt x="2266255" y="2761732"/>
                      <a:pt x="2219896" y="2807521"/>
                      <a:pt x="2168240" y="2816678"/>
                    </a:cubicBezTo>
                    <a:cubicBezTo>
                      <a:pt x="2111286" y="2825836"/>
                      <a:pt x="2041086" y="2793130"/>
                      <a:pt x="1974860" y="2765656"/>
                    </a:cubicBezTo>
                    <a:cubicBezTo>
                      <a:pt x="1894065" y="2732950"/>
                      <a:pt x="1794725" y="2671462"/>
                      <a:pt x="1724526" y="2623056"/>
                    </a:cubicBezTo>
                    <a:cubicBezTo>
                      <a:pt x="1667571" y="2583808"/>
                      <a:pt x="1617240" y="2545869"/>
                      <a:pt x="1577504" y="2504005"/>
                    </a:cubicBezTo>
                    <a:cubicBezTo>
                      <a:pt x="1543066" y="2468682"/>
                      <a:pt x="1511278" y="2438592"/>
                      <a:pt x="1492735" y="2394111"/>
                    </a:cubicBezTo>
                    <a:cubicBezTo>
                      <a:pt x="1471542" y="2341781"/>
                      <a:pt x="1449025" y="2258053"/>
                      <a:pt x="1471542" y="2207031"/>
                    </a:cubicBezTo>
                    <a:cubicBezTo>
                      <a:pt x="1494059" y="2156008"/>
                      <a:pt x="1573530" y="2107603"/>
                      <a:pt x="1627836" y="2089288"/>
                    </a:cubicBezTo>
                    <a:cubicBezTo>
                      <a:pt x="1675519" y="2073588"/>
                      <a:pt x="1727175" y="2084054"/>
                      <a:pt x="1774858" y="2087979"/>
                    </a:cubicBezTo>
                    <a:cubicBezTo>
                      <a:pt x="1819891" y="2091904"/>
                      <a:pt x="1862276" y="2097137"/>
                      <a:pt x="1905985" y="2111528"/>
                    </a:cubicBezTo>
                    <a:cubicBezTo>
                      <a:pt x="1953668" y="2128535"/>
                      <a:pt x="2011947" y="2152084"/>
                      <a:pt x="2049033" y="2187407"/>
                    </a:cubicBezTo>
                    <a:cubicBezTo>
                      <a:pt x="2084795" y="2221421"/>
                      <a:pt x="2137776" y="2284218"/>
                      <a:pt x="2125855" y="2314308"/>
                    </a:cubicBezTo>
                    <a:cubicBezTo>
                      <a:pt x="2111286" y="2349631"/>
                      <a:pt x="1952343" y="2390187"/>
                      <a:pt x="1924528" y="2366638"/>
                    </a:cubicBezTo>
                    <a:cubicBezTo>
                      <a:pt x="1900687" y="2345706"/>
                      <a:pt x="1932476" y="2261977"/>
                      <a:pt x="1943072" y="2209647"/>
                    </a:cubicBezTo>
                    <a:cubicBezTo>
                      <a:pt x="1953668" y="2157317"/>
                      <a:pt x="1966913" y="2108911"/>
                      <a:pt x="1988105" y="2053964"/>
                    </a:cubicBezTo>
                    <a:cubicBezTo>
                      <a:pt x="2014596" y="1985935"/>
                      <a:pt x="2063603" y="1882583"/>
                      <a:pt x="2096716" y="1835485"/>
                    </a:cubicBezTo>
                    <a:cubicBezTo>
                      <a:pt x="2115259" y="1809320"/>
                      <a:pt x="2125855" y="1793621"/>
                      <a:pt x="2148372" y="1780539"/>
                    </a:cubicBezTo>
                    <a:cubicBezTo>
                      <a:pt x="2176187" y="1764839"/>
                      <a:pt x="2226519" y="1753065"/>
                      <a:pt x="2258308" y="1755682"/>
                    </a:cubicBezTo>
                    <a:cubicBezTo>
                      <a:pt x="2284798" y="1758298"/>
                      <a:pt x="2308639" y="1770073"/>
                      <a:pt x="2328507" y="1784463"/>
                    </a:cubicBezTo>
                    <a:cubicBezTo>
                      <a:pt x="2348375" y="1798854"/>
                      <a:pt x="2366918" y="1819786"/>
                      <a:pt x="2377514" y="1840719"/>
                    </a:cubicBezTo>
                    <a:cubicBezTo>
                      <a:pt x="2388110" y="1862959"/>
                      <a:pt x="2394733" y="1893049"/>
                      <a:pt x="2394733" y="1913981"/>
                    </a:cubicBezTo>
                    <a:cubicBezTo>
                      <a:pt x="2394733" y="1928372"/>
                      <a:pt x="2394733" y="1936221"/>
                      <a:pt x="2388110" y="1951920"/>
                    </a:cubicBezTo>
                    <a:cubicBezTo>
                      <a:pt x="2376190" y="1980702"/>
                      <a:pt x="2339103" y="2029107"/>
                      <a:pt x="2309964" y="2063122"/>
                    </a:cubicBezTo>
                    <a:cubicBezTo>
                      <a:pt x="2280824" y="2097137"/>
                      <a:pt x="2254334" y="2123302"/>
                      <a:pt x="2214598" y="2158625"/>
                    </a:cubicBezTo>
                    <a:cubicBezTo>
                      <a:pt x="2157644" y="2208339"/>
                      <a:pt x="2062278" y="2281601"/>
                      <a:pt x="1994728" y="2327390"/>
                    </a:cubicBezTo>
                    <a:cubicBezTo>
                      <a:pt x="1940423" y="2364022"/>
                      <a:pt x="1898038" y="2399344"/>
                      <a:pt x="1841084" y="2415043"/>
                    </a:cubicBezTo>
                    <a:cubicBezTo>
                      <a:pt x="1780156" y="2432051"/>
                      <a:pt x="1690088" y="2443825"/>
                      <a:pt x="1638432" y="2421585"/>
                    </a:cubicBezTo>
                    <a:cubicBezTo>
                      <a:pt x="1594723" y="2403269"/>
                      <a:pt x="1558961" y="2358788"/>
                      <a:pt x="1543066" y="2316924"/>
                    </a:cubicBezTo>
                    <a:cubicBezTo>
                      <a:pt x="1525848" y="2273752"/>
                      <a:pt x="1528497" y="2216188"/>
                      <a:pt x="1541742" y="2165166"/>
                    </a:cubicBezTo>
                    <a:cubicBezTo>
                      <a:pt x="1556312" y="2107603"/>
                      <a:pt x="1603994" y="2042190"/>
                      <a:pt x="1635783" y="1992476"/>
                    </a:cubicBezTo>
                    <a:cubicBezTo>
                      <a:pt x="1662273" y="1950612"/>
                      <a:pt x="1678168" y="1930988"/>
                      <a:pt x="1716579" y="1883891"/>
                    </a:cubicBezTo>
                    <a:cubicBezTo>
                      <a:pt x="1794725" y="1787080"/>
                      <a:pt x="2007973" y="1504496"/>
                      <a:pt x="2090093" y="1453474"/>
                    </a:cubicBezTo>
                    <a:cubicBezTo>
                      <a:pt x="2119233" y="1435159"/>
                      <a:pt x="2135127" y="1433850"/>
                      <a:pt x="2161618" y="1435159"/>
                    </a:cubicBezTo>
                    <a:cubicBezTo>
                      <a:pt x="2193406" y="1436467"/>
                      <a:pt x="2241089" y="1453474"/>
                      <a:pt x="2266255" y="1473098"/>
                    </a:cubicBezTo>
                    <a:cubicBezTo>
                      <a:pt x="2287447" y="1488797"/>
                      <a:pt x="2299367" y="1512346"/>
                      <a:pt x="2308639" y="1534586"/>
                    </a:cubicBezTo>
                    <a:cubicBezTo>
                      <a:pt x="2317911" y="1556827"/>
                      <a:pt x="2321884" y="1584300"/>
                      <a:pt x="2319235" y="1607849"/>
                    </a:cubicBezTo>
                    <a:cubicBezTo>
                      <a:pt x="2316586" y="1631397"/>
                      <a:pt x="2305990" y="1657562"/>
                      <a:pt x="2292745" y="1677186"/>
                    </a:cubicBezTo>
                    <a:cubicBezTo>
                      <a:pt x="2279500" y="1696810"/>
                      <a:pt x="2242413" y="1730825"/>
                      <a:pt x="2237115" y="1726900"/>
                    </a:cubicBezTo>
                    <a:cubicBezTo>
                      <a:pt x="2229168" y="1721667"/>
                      <a:pt x="2302017" y="1567293"/>
                      <a:pt x="2305990" y="1568601"/>
                    </a:cubicBezTo>
                    <a:cubicBezTo>
                      <a:pt x="2309964" y="1569909"/>
                      <a:pt x="2284798" y="1699427"/>
                      <a:pt x="2258308" y="1753065"/>
                    </a:cubicBezTo>
                    <a:cubicBezTo>
                      <a:pt x="2234466" y="1801471"/>
                      <a:pt x="2204002" y="1832869"/>
                      <a:pt x="2160293" y="1878658"/>
                    </a:cubicBezTo>
                    <a:cubicBezTo>
                      <a:pt x="2094067" y="1947996"/>
                      <a:pt x="1974860" y="2044807"/>
                      <a:pt x="1880819" y="2115452"/>
                    </a:cubicBezTo>
                    <a:cubicBezTo>
                      <a:pt x="1793401" y="2180865"/>
                      <a:pt x="1696711" y="2261977"/>
                      <a:pt x="1613266" y="2288142"/>
                    </a:cubicBezTo>
                    <a:cubicBezTo>
                      <a:pt x="1551014" y="2307766"/>
                      <a:pt x="1484788" y="2309074"/>
                      <a:pt x="1435780" y="2292067"/>
                    </a:cubicBezTo>
                    <a:cubicBezTo>
                      <a:pt x="1393396" y="2277676"/>
                      <a:pt x="1358958" y="2242354"/>
                      <a:pt x="1331143" y="2208339"/>
                    </a:cubicBezTo>
                    <a:cubicBezTo>
                      <a:pt x="1302004" y="2171707"/>
                      <a:pt x="1296706" y="2133768"/>
                      <a:pt x="1264917" y="2078821"/>
                    </a:cubicBezTo>
                    <a:cubicBezTo>
                      <a:pt x="1203989" y="1972852"/>
                      <a:pt x="1066239" y="1692885"/>
                      <a:pt x="972198" y="1631397"/>
                    </a:cubicBezTo>
                    <a:cubicBezTo>
                      <a:pt x="923191" y="1599999"/>
                      <a:pt x="871535" y="1627472"/>
                      <a:pt x="827826" y="1607849"/>
                    </a:cubicBezTo>
                    <a:cubicBezTo>
                      <a:pt x="781467" y="1586916"/>
                      <a:pt x="701996" y="1507113"/>
                      <a:pt x="700672" y="1508421"/>
                    </a:cubicBezTo>
                    <a:cubicBezTo>
                      <a:pt x="700672" y="1509729"/>
                      <a:pt x="769547" y="1560751"/>
                      <a:pt x="766898" y="1565984"/>
                    </a:cubicBezTo>
                    <a:cubicBezTo>
                      <a:pt x="764248" y="1571217"/>
                      <a:pt x="716566" y="1556827"/>
                      <a:pt x="695373" y="1543744"/>
                    </a:cubicBezTo>
                    <a:cubicBezTo>
                      <a:pt x="674181" y="1530661"/>
                      <a:pt x="654313" y="1511038"/>
                      <a:pt x="641068" y="1490105"/>
                    </a:cubicBezTo>
                    <a:cubicBezTo>
                      <a:pt x="627823" y="1469173"/>
                      <a:pt x="621200" y="1439084"/>
                      <a:pt x="618551" y="1419460"/>
                    </a:cubicBezTo>
                    <a:cubicBezTo>
                      <a:pt x="617227" y="1405069"/>
                      <a:pt x="615902" y="1395911"/>
                      <a:pt x="619876" y="1381520"/>
                    </a:cubicBezTo>
                    <a:cubicBezTo>
                      <a:pt x="625174" y="1361896"/>
                      <a:pt x="634446" y="1331806"/>
                      <a:pt x="651664" y="1312182"/>
                    </a:cubicBezTo>
                    <a:cubicBezTo>
                      <a:pt x="672857" y="1288634"/>
                      <a:pt x="700672" y="1267702"/>
                      <a:pt x="748354" y="1254619"/>
                    </a:cubicBezTo>
                    <a:cubicBezTo>
                      <a:pt x="847693" y="1228454"/>
                      <a:pt x="1127167" y="1244153"/>
                      <a:pt x="1243725" y="1262469"/>
                    </a:cubicBezTo>
                    <a:cubicBezTo>
                      <a:pt x="1308626" y="1272935"/>
                      <a:pt x="1347038" y="1284709"/>
                      <a:pt x="1392071" y="1306949"/>
                    </a:cubicBezTo>
                    <a:cubicBezTo>
                      <a:pt x="1437105" y="1329190"/>
                      <a:pt x="1478165" y="1364513"/>
                      <a:pt x="1516576" y="1395911"/>
                    </a:cubicBezTo>
                    <a:cubicBezTo>
                      <a:pt x="1552338" y="1426001"/>
                      <a:pt x="1581478" y="1448241"/>
                      <a:pt x="1615915" y="1491414"/>
                    </a:cubicBezTo>
                    <a:cubicBezTo>
                      <a:pt x="1670220" y="1559443"/>
                      <a:pt x="1790752" y="1776614"/>
                      <a:pt x="1786778" y="1779230"/>
                    </a:cubicBezTo>
                    <a:cubicBezTo>
                      <a:pt x="1785454" y="1780539"/>
                      <a:pt x="1740420" y="1722975"/>
                      <a:pt x="1741745" y="1722975"/>
                    </a:cubicBezTo>
                    <a:cubicBezTo>
                      <a:pt x="1743069" y="1721667"/>
                      <a:pt x="1803997" y="1772689"/>
                      <a:pt x="1817242" y="1804087"/>
                    </a:cubicBezTo>
                    <a:cubicBezTo>
                      <a:pt x="1830487" y="1835485"/>
                      <a:pt x="1829163" y="1883891"/>
                      <a:pt x="1819891" y="1913981"/>
                    </a:cubicBezTo>
                    <a:cubicBezTo>
                      <a:pt x="1813269" y="1938838"/>
                      <a:pt x="1796050" y="1959770"/>
                      <a:pt x="1778831" y="1976777"/>
                    </a:cubicBezTo>
                    <a:cubicBezTo>
                      <a:pt x="1760288" y="1993785"/>
                      <a:pt x="1739095" y="2008175"/>
                      <a:pt x="1712605" y="2013408"/>
                    </a:cubicBezTo>
                    <a:cubicBezTo>
                      <a:pt x="1680817" y="2019950"/>
                      <a:pt x="1635783" y="2016025"/>
                      <a:pt x="1601345" y="2001634"/>
                    </a:cubicBezTo>
                    <a:cubicBezTo>
                      <a:pt x="1561610" y="1984627"/>
                      <a:pt x="1540417" y="1947996"/>
                      <a:pt x="1488761" y="1907440"/>
                    </a:cubicBezTo>
                    <a:cubicBezTo>
                      <a:pt x="1381475" y="1825019"/>
                      <a:pt x="1098028" y="1644480"/>
                      <a:pt x="976172" y="1548977"/>
                    </a:cubicBezTo>
                    <a:cubicBezTo>
                      <a:pt x="904648" y="1492722"/>
                      <a:pt x="841071" y="1452166"/>
                      <a:pt x="813256" y="1403760"/>
                    </a:cubicBezTo>
                    <a:cubicBezTo>
                      <a:pt x="793388" y="1369746"/>
                      <a:pt x="789414" y="1331806"/>
                      <a:pt x="792063" y="1301716"/>
                    </a:cubicBezTo>
                    <a:cubicBezTo>
                      <a:pt x="794713" y="1276860"/>
                      <a:pt x="805309" y="1254619"/>
                      <a:pt x="819878" y="1236304"/>
                    </a:cubicBezTo>
                    <a:cubicBezTo>
                      <a:pt x="833124" y="1217988"/>
                      <a:pt x="854316" y="1202289"/>
                      <a:pt x="875508" y="1191823"/>
                    </a:cubicBezTo>
                    <a:cubicBezTo>
                      <a:pt x="896700" y="1181357"/>
                      <a:pt x="923191" y="1176124"/>
                      <a:pt x="945708" y="1177432"/>
                    </a:cubicBezTo>
                    <a:cubicBezTo>
                      <a:pt x="968225" y="1178740"/>
                      <a:pt x="990742" y="1182665"/>
                      <a:pt x="1013258" y="1197056"/>
                    </a:cubicBezTo>
                    <a:cubicBezTo>
                      <a:pt x="1047696" y="1220604"/>
                      <a:pt x="1079484" y="1283401"/>
                      <a:pt x="1119220" y="1327881"/>
                    </a:cubicBezTo>
                    <a:cubicBezTo>
                      <a:pt x="1165578" y="1378904"/>
                      <a:pt x="1217235" y="1432542"/>
                      <a:pt x="1278162" y="1484872"/>
                    </a:cubicBezTo>
                    <a:cubicBezTo>
                      <a:pt x="1348362" y="1546361"/>
                      <a:pt x="1459622" y="1615698"/>
                      <a:pt x="1519225" y="1669337"/>
                    </a:cubicBezTo>
                    <a:cubicBezTo>
                      <a:pt x="1558961" y="1704660"/>
                      <a:pt x="1597372" y="1771381"/>
                      <a:pt x="1611942" y="1764839"/>
                    </a:cubicBezTo>
                    <a:cubicBezTo>
                      <a:pt x="1626511" y="1758298"/>
                      <a:pt x="1592074" y="1677186"/>
                      <a:pt x="1609293" y="1631397"/>
                    </a:cubicBezTo>
                    <a:cubicBezTo>
                      <a:pt x="1633134" y="1567293"/>
                      <a:pt x="1743069" y="1490105"/>
                      <a:pt x="1788103" y="1429926"/>
                    </a:cubicBezTo>
                    <a:cubicBezTo>
                      <a:pt x="1821216" y="1386753"/>
                      <a:pt x="1833136" y="1348814"/>
                      <a:pt x="1864925" y="1310874"/>
                    </a:cubicBezTo>
                    <a:cubicBezTo>
                      <a:pt x="1902012" y="1267702"/>
                      <a:pt x="1954992" y="1207522"/>
                      <a:pt x="2001350" y="1187898"/>
                    </a:cubicBezTo>
                    <a:cubicBezTo>
                      <a:pt x="2037112" y="1173507"/>
                      <a:pt x="2078173" y="1172199"/>
                      <a:pt x="2111286" y="1182665"/>
                    </a:cubicBezTo>
                    <a:cubicBezTo>
                      <a:pt x="2144399" y="1193131"/>
                      <a:pt x="2180161" y="1221913"/>
                      <a:pt x="2197380" y="1250694"/>
                    </a:cubicBezTo>
                    <a:cubicBezTo>
                      <a:pt x="2214598" y="1279476"/>
                      <a:pt x="2219896" y="1326573"/>
                      <a:pt x="2215923" y="1357971"/>
                    </a:cubicBezTo>
                    <a:cubicBezTo>
                      <a:pt x="2211949" y="1382828"/>
                      <a:pt x="2198704" y="1406377"/>
                      <a:pt x="2184134" y="1424693"/>
                    </a:cubicBezTo>
                    <a:cubicBezTo>
                      <a:pt x="2168240" y="1443008"/>
                      <a:pt x="2128504" y="1473098"/>
                      <a:pt x="2124531" y="1469173"/>
                    </a:cubicBezTo>
                    <a:cubicBezTo>
                      <a:pt x="2119233" y="1463940"/>
                      <a:pt x="2209300" y="1327882"/>
                      <a:pt x="2219896" y="1331806"/>
                    </a:cubicBezTo>
                    <a:cubicBezTo>
                      <a:pt x="2229168" y="1335731"/>
                      <a:pt x="2210625" y="1420768"/>
                      <a:pt x="2196055" y="1461324"/>
                    </a:cubicBezTo>
                    <a:cubicBezTo>
                      <a:pt x="2181485" y="1503188"/>
                      <a:pt x="2157644" y="1547669"/>
                      <a:pt x="2129829" y="1580375"/>
                    </a:cubicBezTo>
                    <a:cubicBezTo>
                      <a:pt x="2103339" y="1611773"/>
                      <a:pt x="2070225" y="1641863"/>
                      <a:pt x="2035788" y="1654946"/>
                    </a:cubicBezTo>
                    <a:cubicBezTo>
                      <a:pt x="2002675" y="1666720"/>
                      <a:pt x="1957641" y="1669337"/>
                      <a:pt x="1924528" y="1658871"/>
                    </a:cubicBezTo>
                    <a:cubicBezTo>
                      <a:pt x="1891415" y="1648405"/>
                      <a:pt x="1856978" y="1619623"/>
                      <a:pt x="1839759" y="1589533"/>
                    </a:cubicBezTo>
                    <a:cubicBezTo>
                      <a:pt x="1822540" y="1559443"/>
                      <a:pt x="1815918" y="1514962"/>
                      <a:pt x="1822540" y="1480948"/>
                    </a:cubicBezTo>
                    <a:cubicBezTo>
                      <a:pt x="1829163" y="1446933"/>
                      <a:pt x="1875521" y="1385445"/>
                      <a:pt x="1882144" y="1388061"/>
                    </a:cubicBezTo>
                    <a:cubicBezTo>
                      <a:pt x="1891415" y="1391986"/>
                      <a:pt x="1855653" y="1585608"/>
                      <a:pt x="1835786" y="1588225"/>
                    </a:cubicBezTo>
                    <a:cubicBezTo>
                      <a:pt x="1817242" y="1589533"/>
                      <a:pt x="1786778" y="1490105"/>
                      <a:pt x="1769559" y="1441700"/>
                    </a:cubicBezTo>
                    <a:cubicBezTo>
                      <a:pt x="1754990" y="1398527"/>
                      <a:pt x="1747043" y="1364513"/>
                      <a:pt x="1737771" y="1312182"/>
                    </a:cubicBezTo>
                    <a:cubicBezTo>
                      <a:pt x="1724526" y="1234995"/>
                      <a:pt x="1709956" y="1101553"/>
                      <a:pt x="1709956" y="1020441"/>
                    </a:cubicBezTo>
                    <a:cubicBezTo>
                      <a:pt x="1709956" y="962878"/>
                      <a:pt x="1705982" y="911856"/>
                      <a:pt x="1725850" y="873916"/>
                    </a:cubicBezTo>
                    <a:cubicBezTo>
                      <a:pt x="1743069" y="841210"/>
                      <a:pt x="1777507" y="813736"/>
                      <a:pt x="1809295" y="801962"/>
                    </a:cubicBezTo>
                    <a:cubicBezTo>
                      <a:pt x="1841084" y="790188"/>
                      <a:pt x="1887442" y="790188"/>
                      <a:pt x="1919230" y="801962"/>
                    </a:cubicBezTo>
                    <a:cubicBezTo>
                      <a:pt x="1951019" y="813736"/>
                      <a:pt x="1985456" y="847751"/>
                      <a:pt x="2001350" y="873916"/>
                    </a:cubicBezTo>
                    <a:cubicBezTo>
                      <a:pt x="2014596" y="896157"/>
                      <a:pt x="2019894" y="913164"/>
                      <a:pt x="2019894" y="945870"/>
                    </a:cubicBezTo>
                    <a:cubicBezTo>
                      <a:pt x="2021218" y="1016516"/>
                      <a:pt x="1960291" y="1186590"/>
                      <a:pt x="1948370" y="1278168"/>
                    </a:cubicBezTo>
                    <a:cubicBezTo>
                      <a:pt x="1940423" y="1340964"/>
                      <a:pt x="1948370" y="1388061"/>
                      <a:pt x="1941747" y="1439084"/>
                    </a:cubicBezTo>
                    <a:cubicBezTo>
                      <a:pt x="1936449" y="1486181"/>
                      <a:pt x="1927177" y="1535894"/>
                      <a:pt x="1915257" y="1572526"/>
                    </a:cubicBezTo>
                    <a:cubicBezTo>
                      <a:pt x="1907310" y="1598691"/>
                      <a:pt x="1899362" y="1619623"/>
                      <a:pt x="1884793" y="1637939"/>
                    </a:cubicBezTo>
                    <a:cubicBezTo>
                      <a:pt x="1870223" y="1656254"/>
                      <a:pt x="1851680" y="1673262"/>
                      <a:pt x="1827839" y="1682419"/>
                    </a:cubicBezTo>
                    <a:cubicBezTo>
                      <a:pt x="1798699" y="1692885"/>
                      <a:pt x="1749692" y="1695502"/>
                      <a:pt x="1719228" y="1687652"/>
                    </a:cubicBezTo>
                    <a:cubicBezTo>
                      <a:pt x="1694062" y="1681111"/>
                      <a:pt x="1672869" y="1669337"/>
                      <a:pt x="1655651" y="1651021"/>
                    </a:cubicBezTo>
                    <a:cubicBezTo>
                      <a:pt x="1634458" y="1627472"/>
                      <a:pt x="1621213" y="1596074"/>
                      <a:pt x="1611942" y="1552902"/>
                    </a:cubicBezTo>
                    <a:cubicBezTo>
                      <a:pt x="1594723" y="1479639"/>
                      <a:pt x="1611942" y="1355355"/>
                      <a:pt x="1603994" y="1242845"/>
                    </a:cubicBezTo>
                    <a:cubicBezTo>
                      <a:pt x="1594723" y="1109403"/>
                      <a:pt x="1541742" y="884382"/>
                      <a:pt x="1556312" y="804579"/>
                    </a:cubicBezTo>
                    <a:cubicBezTo>
                      <a:pt x="1561610" y="771872"/>
                      <a:pt x="1573530" y="758790"/>
                      <a:pt x="1588100" y="740474"/>
                    </a:cubicBezTo>
                    <a:cubicBezTo>
                      <a:pt x="1602670" y="722158"/>
                      <a:pt x="1622538" y="705151"/>
                      <a:pt x="1646379" y="697302"/>
                    </a:cubicBezTo>
                    <a:cubicBezTo>
                      <a:pt x="1675519" y="686835"/>
                      <a:pt x="1723201" y="682911"/>
                      <a:pt x="1754990" y="693377"/>
                    </a:cubicBezTo>
                    <a:cubicBezTo>
                      <a:pt x="1786778" y="703843"/>
                      <a:pt x="1821216" y="735241"/>
                      <a:pt x="1838434" y="760098"/>
                    </a:cubicBezTo>
                    <a:cubicBezTo>
                      <a:pt x="1853004" y="781030"/>
                      <a:pt x="1854329" y="796729"/>
                      <a:pt x="1858302" y="829435"/>
                    </a:cubicBezTo>
                    <a:cubicBezTo>
                      <a:pt x="1866249" y="900081"/>
                      <a:pt x="1839759" y="1084546"/>
                      <a:pt x="1838434" y="1173507"/>
                    </a:cubicBezTo>
                    <a:cubicBezTo>
                      <a:pt x="1838434" y="1231071"/>
                      <a:pt x="1838434" y="1270318"/>
                      <a:pt x="1843733" y="1314799"/>
                    </a:cubicBezTo>
                    <a:cubicBezTo>
                      <a:pt x="1849031" y="1354047"/>
                      <a:pt x="1867574" y="1394603"/>
                      <a:pt x="1867574" y="1427309"/>
                    </a:cubicBezTo>
                    <a:cubicBezTo>
                      <a:pt x="1867574" y="1453474"/>
                      <a:pt x="1863600" y="1475715"/>
                      <a:pt x="1850355" y="1496647"/>
                    </a:cubicBezTo>
                    <a:cubicBezTo>
                      <a:pt x="1834461" y="1522812"/>
                      <a:pt x="1800023" y="1554210"/>
                      <a:pt x="1772208" y="1567293"/>
                    </a:cubicBezTo>
                    <a:cubicBezTo>
                      <a:pt x="1749692" y="1577759"/>
                      <a:pt x="1725850" y="1580375"/>
                      <a:pt x="1700684" y="1576451"/>
                    </a:cubicBezTo>
                    <a:cubicBezTo>
                      <a:pt x="1670220" y="1571217"/>
                      <a:pt x="1626511" y="1548977"/>
                      <a:pt x="1605319" y="1528045"/>
                    </a:cubicBezTo>
                    <a:cubicBezTo>
                      <a:pt x="1588100" y="1511038"/>
                      <a:pt x="1577504" y="1495339"/>
                      <a:pt x="1572206" y="1465249"/>
                    </a:cubicBezTo>
                    <a:cubicBezTo>
                      <a:pt x="1560285" y="1401144"/>
                      <a:pt x="1603994" y="1238920"/>
                      <a:pt x="1610617" y="1149959"/>
                    </a:cubicBezTo>
                    <a:cubicBezTo>
                      <a:pt x="1614590" y="1084546"/>
                      <a:pt x="1585451" y="1012592"/>
                      <a:pt x="1613266" y="979885"/>
                    </a:cubicBezTo>
                    <a:cubicBezTo>
                      <a:pt x="1638432" y="951104"/>
                      <a:pt x="1732473" y="930171"/>
                      <a:pt x="1754990" y="953720"/>
                    </a:cubicBezTo>
                    <a:cubicBezTo>
                      <a:pt x="1797374" y="1000817"/>
                      <a:pt x="1655651" y="1371054"/>
                      <a:pt x="1600021" y="1460016"/>
                    </a:cubicBezTo>
                    <a:cubicBezTo>
                      <a:pt x="1574855" y="1499263"/>
                      <a:pt x="1551014" y="1518887"/>
                      <a:pt x="1523199" y="1531970"/>
                    </a:cubicBezTo>
                    <a:cubicBezTo>
                      <a:pt x="1500682" y="1542436"/>
                      <a:pt x="1475516" y="1545052"/>
                      <a:pt x="1451675" y="1542436"/>
                    </a:cubicBezTo>
                    <a:cubicBezTo>
                      <a:pt x="1429158" y="1539819"/>
                      <a:pt x="1403992" y="1531970"/>
                      <a:pt x="1384124" y="1520195"/>
                    </a:cubicBezTo>
                    <a:cubicBezTo>
                      <a:pt x="1364256" y="1508421"/>
                      <a:pt x="1347038" y="1488797"/>
                      <a:pt x="1335117" y="1469173"/>
                    </a:cubicBezTo>
                    <a:cubicBezTo>
                      <a:pt x="1323196" y="1449550"/>
                      <a:pt x="1316574" y="1423384"/>
                      <a:pt x="1315249" y="1399836"/>
                    </a:cubicBezTo>
                    <a:cubicBezTo>
                      <a:pt x="1313925" y="1376287"/>
                      <a:pt x="1327170" y="1364513"/>
                      <a:pt x="1329819" y="1330498"/>
                    </a:cubicBezTo>
                    <a:cubicBezTo>
                      <a:pt x="1335117" y="1244153"/>
                      <a:pt x="1286110" y="978577"/>
                      <a:pt x="1290083" y="864758"/>
                    </a:cubicBezTo>
                    <a:cubicBezTo>
                      <a:pt x="1292732" y="799346"/>
                      <a:pt x="1290083" y="762714"/>
                      <a:pt x="1315249" y="709076"/>
                    </a:cubicBezTo>
                    <a:cubicBezTo>
                      <a:pt x="1351011" y="634505"/>
                      <a:pt x="1445052" y="495830"/>
                      <a:pt x="1519225" y="473590"/>
                    </a:cubicBezTo>
                    <a:cubicBezTo>
                      <a:pt x="1578829" y="455274"/>
                      <a:pt x="1666247" y="490597"/>
                      <a:pt x="1708632" y="524612"/>
                    </a:cubicBezTo>
                    <a:cubicBezTo>
                      <a:pt x="1744394" y="554701"/>
                      <a:pt x="1761612" y="603107"/>
                      <a:pt x="1772208" y="651513"/>
                    </a:cubicBezTo>
                    <a:cubicBezTo>
                      <a:pt x="1785454" y="710384"/>
                      <a:pt x="1776182" y="796729"/>
                      <a:pt x="1768235" y="859525"/>
                    </a:cubicBezTo>
                    <a:cubicBezTo>
                      <a:pt x="1761612" y="913164"/>
                      <a:pt x="1748367" y="958953"/>
                      <a:pt x="1731148" y="1007359"/>
                    </a:cubicBezTo>
                    <a:cubicBezTo>
                      <a:pt x="1712605" y="1058380"/>
                      <a:pt x="1695386" y="1104170"/>
                      <a:pt x="1659624" y="1160425"/>
                    </a:cubicBezTo>
                    <a:cubicBezTo>
                      <a:pt x="1605319" y="1245461"/>
                      <a:pt x="1508629" y="1412918"/>
                      <a:pt x="1417237" y="1450858"/>
                    </a:cubicBezTo>
                    <a:cubicBezTo>
                      <a:pt x="1345713" y="1480948"/>
                      <a:pt x="1235778" y="1465249"/>
                      <a:pt x="1185446" y="1433850"/>
                    </a:cubicBezTo>
                    <a:cubicBezTo>
                      <a:pt x="1147035" y="1410302"/>
                      <a:pt x="1131141" y="1363205"/>
                      <a:pt x="1116571" y="1317416"/>
                    </a:cubicBezTo>
                    <a:cubicBezTo>
                      <a:pt x="1098028" y="1259852"/>
                      <a:pt x="1104650" y="1194439"/>
                      <a:pt x="1100677" y="1110711"/>
                    </a:cubicBezTo>
                    <a:cubicBezTo>
                      <a:pt x="1095379" y="982502"/>
                      <a:pt x="1086107" y="741782"/>
                      <a:pt x="1098028" y="622731"/>
                    </a:cubicBezTo>
                    <a:cubicBezTo>
                      <a:pt x="1104650" y="552085"/>
                      <a:pt x="1116571" y="494522"/>
                      <a:pt x="1132465" y="456582"/>
                    </a:cubicBezTo>
                    <a:cubicBezTo>
                      <a:pt x="1141737" y="433034"/>
                      <a:pt x="1152333" y="419951"/>
                      <a:pt x="1166903" y="405560"/>
                    </a:cubicBezTo>
                    <a:cubicBezTo>
                      <a:pt x="1182797" y="389861"/>
                      <a:pt x="1202665" y="372854"/>
                      <a:pt x="1226506" y="366312"/>
                    </a:cubicBezTo>
                    <a:cubicBezTo>
                      <a:pt x="1255646" y="357155"/>
                      <a:pt x="1302004" y="355846"/>
                      <a:pt x="1332468" y="367621"/>
                    </a:cubicBezTo>
                    <a:cubicBezTo>
                      <a:pt x="1362932" y="379395"/>
                      <a:pt x="1392071" y="401635"/>
                      <a:pt x="1410614" y="436958"/>
                    </a:cubicBezTo>
                    <a:cubicBezTo>
                      <a:pt x="1442403" y="497138"/>
                      <a:pt x="1456973" y="635813"/>
                      <a:pt x="1447701" y="722158"/>
                    </a:cubicBezTo>
                    <a:cubicBezTo>
                      <a:pt x="1439754" y="796729"/>
                      <a:pt x="1403992" y="866067"/>
                      <a:pt x="1377501" y="927555"/>
                    </a:cubicBezTo>
                    <a:cubicBezTo>
                      <a:pt x="1354985" y="981193"/>
                      <a:pt x="1336441" y="1017825"/>
                      <a:pt x="1304653" y="1071463"/>
                    </a:cubicBezTo>
                    <a:cubicBezTo>
                      <a:pt x="1259619" y="1146034"/>
                      <a:pt x="1172201" y="1282093"/>
                      <a:pt x="1123194" y="1327882"/>
                    </a:cubicBezTo>
                    <a:cubicBezTo>
                      <a:pt x="1100677" y="1350122"/>
                      <a:pt x="1086107" y="1359280"/>
                      <a:pt x="1062266" y="1365821"/>
                    </a:cubicBezTo>
                    <a:cubicBezTo>
                      <a:pt x="1033126" y="1373671"/>
                      <a:pt x="986768" y="1373671"/>
                      <a:pt x="956304" y="1360588"/>
                    </a:cubicBezTo>
                    <a:cubicBezTo>
                      <a:pt x="925840" y="1347505"/>
                      <a:pt x="895376" y="1312183"/>
                      <a:pt x="880806" y="1286017"/>
                    </a:cubicBezTo>
                    <a:cubicBezTo>
                      <a:pt x="868886" y="1263777"/>
                      <a:pt x="864912" y="1241537"/>
                      <a:pt x="867561" y="1216680"/>
                    </a:cubicBezTo>
                    <a:cubicBezTo>
                      <a:pt x="871535" y="1186590"/>
                      <a:pt x="905972" y="1119869"/>
                      <a:pt x="911270" y="1121177"/>
                    </a:cubicBezTo>
                    <a:cubicBezTo>
                      <a:pt x="917893" y="1122485"/>
                      <a:pt x="891403" y="1288634"/>
                      <a:pt x="883455" y="1288634"/>
                    </a:cubicBezTo>
                    <a:cubicBezTo>
                      <a:pt x="875508" y="1288634"/>
                      <a:pt x="866237" y="1180048"/>
                      <a:pt x="866237" y="1105478"/>
                    </a:cubicBezTo>
                    <a:cubicBezTo>
                      <a:pt x="866237" y="989043"/>
                      <a:pt x="882131" y="770564"/>
                      <a:pt x="907297" y="656746"/>
                    </a:cubicBezTo>
                    <a:cubicBezTo>
                      <a:pt x="923191" y="583483"/>
                      <a:pt x="929814" y="521995"/>
                      <a:pt x="968225" y="481439"/>
                    </a:cubicBezTo>
                    <a:cubicBezTo>
                      <a:pt x="1005311" y="443500"/>
                      <a:pt x="1074186" y="423876"/>
                      <a:pt x="1129816" y="417335"/>
                    </a:cubicBezTo>
                    <a:cubicBezTo>
                      <a:pt x="1186771" y="410793"/>
                      <a:pt x="1255646" y="419951"/>
                      <a:pt x="1308626" y="442191"/>
                    </a:cubicBezTo>
                    <a:cubicBezTo>
                      <a:pt x="1361607" y="464432"/>
                      <a:pt x="1406641" y="508913"/>
                      <a:pt x="1449025" y="550777"/>
                    </a:cubicBezTo>
                    <a:cubicBezTo>
                      <a:pt x="1494059" y="595257"/>
                      <a:pt x="1552338" y="652821"/>
                      <a:pt x="1569557" y="701226"/>
                    </a:cubicBezTo>
                    <a:cubicBezTo>
                      <a:pt x="1582802" y="737858"/>
                      <a:pt x="1581478" y="778414"/>
                      <a:pt x="1572206" y="807195"/>
                    </a:cubicBezTo>
                    <a:cubicBezTo>
                      <a:pt x="1565583" y="832052"/>
                      <a:pt x="1548365" y="851676"/>
                      <a:pt x="1531146" y="867375"/>
                    </a:cubicBezTo>
                    <a:cubicBezTo>
                      <a:pt x="1513927" y="883074"/>
                      <a:pt x="1492735" y="896157"/>
                      <a:pt x="1468893" y="901390"/>
                    </a:cubicBezTo>
                    <a:cubicBezTo>
                      <a:pt x="1438429" y="907931"/>
                      <a:pt x="1392071" y="906623"/>
                      <a:pt x="1361607" y="892232"/>
                    </a:cubicBezTo>
                    <a:cubicBezTo>
                      <a:pt x="1331143" y="877841"/>
                      <a:pt x="1299355" y="846443"/>
                      <a:pt x="1287434" y="813736"/>
                    </a:cubicBezTo>
                    <a:cubicBezTo>
                      <a:pt x="1274189" y="775797"/>
                      <a:pt x="1296706" y="719542"/>
                      <a:pt x="1296706" y="672445"/>
                    </a:cubicBezTo>
                    <a:cubicBezTo>
                      <a:pt x="1296706" y="625347"/>
                      <a:pt x="1262268" y="550777"/>
                      <a:pt x="1284785" y="532461"/>
                    </a:cubicBezTo>
                    <a:cubicBezTo>
                      <a:pt x="1312600" y="510221"/>
                      <a:pt x="1480814" y="562551"/>
                      <a:pt x="1484788" y="587408"/>
                    </a:cubicBezTo>
                    <a:cubicBezTo>
                      <a:pt x="1487437" y="608340"/>
                      <a:pt x="1413264" y="642355"/>
                      <a:pt x="1370879" y="661979"/>
                    </a:cubicBezTo>
                    <a:cubicBezTo>
                      <a:pt x="1325845" y="682911"/>
                      <a:pt x="1272864" y="697302"/>
                      <a:pt x="1218559" y="705151"/>
                    </a:cubicBezTo>
                    <a:cubicBezTo>
                      <a:pt x="1160280" y="713001"/>
                      <a:pt x="1087432" y="715617"/>
                      <a:pt x="1033126" y="705151"/>
                    </a:cubicBezTo>
                    <a:cubicBezTo>
                      <a:pt x="986768" y="695993"/>
                      <a:pt x="939085" y="642355"/>
                      <a:pt x="908621" y="654129"/>
                    </a:cubicBezTo>
                    <a:cubicBezTo>
                      <a:pt x="878157" y="665903"/>
                      <a:pt x="856965" y="781030"/>
                      <a:pt x="850342" y="779722"/>
                    </a:cubicBezTo>
                    <a:cubicBezTo>
                      <a:pt x="843720" y="777105"/>
                      <a:pt x="850342" y="673753"/>
                      <a:pt x="870210" y="631889"/>
                    </a:cubicBezTo>
                    <a:cubicBezTo>
                      <a:pt x="890078" y="591333"/>
                      <a:pt x="936436" y="575634"/>
                      <a:pt x="968225" y="531153"/>
                    </a:cubicBezTo>
                    <a:cubicBezTo>
                      <a:pt x="1013258" y="467048"/>
                      <a:pt x="1033126" y="307441"/>
                      <a:pt x="1094054" y="266885"/>
                    </a:cubicBezTo>
                    <a:cubicBezTo>
                      <a:pt x="1140412" y="235487"/>
                      <a:pt x="1263593" y="265577"/>
                      <a:pt x="1264917" y="256419"/>
                    </a:cubicBezTo>
                    <a:cubicBezTo>
                      <a:pt x="1266242" y="251186"/>
                      <a:pt x="1201340" y="235487"/>
                      <a:pt x="1201340" y="234178"/>
                    </a:cubicBezTo>
                    <a:cubicBezTo>
                      <a:pt x="1201340" y="232870"/>
                      <a:pt x="1278162" y="240720"/>
                      <a:pt x="1305977" y="260344"/>
                    </a:cubicBezTo>
                    <a:cubicBezTo>
                      <a:pt x="1333792" y="279968"/>
                      <a:pt x="1358958" y="316599"/>
                      <a:pt x="1366905" y="349305"/>
                    </a:cubicBezTo>
                    <a:cubicBezTo>
                      <a:pt x="1374852" y="382012"/>
                      <a:pt x="1365581" y="427801"/>
                      <a:pt x="1352336" y="455274"/>
                    </a:cubicBezTo>
                    <a:cubicBezTo>
                      <a:pt x="1341739" y="478823"/>
                      <a:pt x="1321872" y="495830"/>
                      <a:pt x="1302004" y="508913"/>
                    </a:cubicBezTo>
                    <a:cubicBezTo>
                      <a:pt x="1282136" y="521995"/>
                      <a:pt x="1262268" y="525920"/>
                      <a:pt x="1234453" y="533769"/>
                    </a:cubicBezTo>
                    <a:cubicBezTo>
                      <a:pt x="1189420" y="545544"/>
                      <a:pt x="1123194" y="557318"/>
                      <a:pt x="1055643" y="561243"/>
                    </a:cubicBezTo>
                    <a:cubicBezTo>
                      <a:pt x="970874" y="566476"/>
                      <a:pt x="830475" y="510221"/>
                      <a:pt x="766898" y="554701"/>
                    </a:cubicBezTo>
                    <a:cubicBezTo>
                      <a:pt x="704645" y="597874"/>
                      <a:pt x="720539" y="735241"/>
                      <a:pt x="676830" y="821586"/>
                    </a:cubicBezTo>
                    <a:cubicBezTo>
                      <a:pt x="630472" y="914472"/>
                      <a:pt x="509941" y="1100245"/>
                      <a:pt x="488748" y="1092395"/>
                    </a:cubicBezTo>
                    <a:cubicBezTo>
                      <a:pt x="474179" y="1087162"/>
                      <a:pt x="482126" y="985118"/>
                      <a:pt x="503318" y="943254"/>
                    </a:cubicBezTo>
                    <a:cubicBezTo>
                      <a:pt x="524510" y="901390"/>
                      <a:pt x="573518" y="856909"/>
                      <a:pt x="619876" y="843826"/>
                    </a:cubicBezTo>
                    <a:cubicBezTo>
                      <a:pt x="668883" y="829436"/>
                      <a:pt x="739083" y="852984"/>
                      <a:pt x="793388" y="867375"/>
                    </a:cubicBezTo>
                    <a:cubicBezTo>
                      <a:pt x="845044" y="880458"/>
                      <a:pt x="892727" y="897465"/>
                      <a:pt x="940410" y="923630"/>
                    </a:cubicBezTo>
                    <a:cubicBezTo>
                      <a:pt x="992066" y="952412"/>
                      <a:pt x="1075511" y="990351"/>
                      <a:pt x="1088756" y="1038757"/>
                    </a:cubicBezTo>
                    <a:cubicBezTo>
                      <a:pt x="1102001" y="1087162"/>
                      <a:pt x="1056968" y="1174816"/>
                      <a:pt x="1017232" y="1212755"/>
                    </a:cubicBezTo>
                    <a:cubicBezTo>
                      <a:pt x="980145" y="1248078"/>
                      <a:pt x="915244" y="1263777"/>
                      <a:pt x="863588" y="1265085"/>
                    </a:cubicBezTo>
                    <a:cubicBezTo>
                      <a:pt x="811931" y="1266394"/>
                      <a:pt x="756301" y="1245462"/>
                      <a:pt x="708619" y="1223221"/>
                    </a:cubicBezTo>
                    <a:cubicBezTo>
                      <a:pt x="660936" y="1199672"/>
                      <a:pt x="625174" y="1168274"/>
                      <a:pt x="577491" y="1127718"/>
                    </a:cubicBezTo>
                    <a:cubicBezTo>
                      <a:pt x="512590" y="1070155"/>
                      <a:pt x="419873" y="985118"/>
                      <a:pt x="361594" y="902698"/>
                    </a:cubicBezTo>
                    <a:cubicBezTo>
                      <a:pt x="304640" y="822894"/>
                      <a:pt x="260931" y="715617"/>
                      <a:pt x="230467" y="641047"/>
                    </a:cubicBezTo>
                    <a:cubicBezTo>
                      <a:pt x="207950" y="588716"/>
                      <a:pt x="164241" y="531153"/>
                      <a:pt x="184109" y="502371"/>
                    </a:cubicBezTo>
                    <a:cubicBezTo>
                      <a:pt x="210599" y="464432"/>
                      <a:pt x="426496" y="452657"/>
                      <a:pt x="452986" y="485364"/>
                    </a:cubicBezTo>
                    <a:cubicBezTo>
                      <a:pt x="471530" y="508913"/>
                      <a:pt x="430469" y="569092"/>
                      <a:pt x="413251" y="613573"/>
                    </a:cubicBezTo>
                    <a:cubicBezTo>
                      <a:pt x="392058" y="667212"/>
                      <a:pt x="374840" y="741782"/>
                      <a:pt x="333780" y="783647"/>
                    </a:cubicBezTo>
                    <a:cubicBezTo>
                      <a:pt x="294044" y="824203"/>
                      <a:pt x="203977" y="881766"/>
                      <a:pt x="176162" y="862142"/>
                    </a:cubicBezTo>
                    <a:cubicBezTo>
                      <a:pt x="132452" y="832052"/>
                      <a:pt x="153645" y="527228"/>
                      <a:pt x="221195" y="438267"/>
                    </a:cubicBezTo>
                    <a:cubicBezTo>
                      <a:pt x="279474" y="362388"/>
                      <a:pt x="511265" y="346689"/>
                      <a:pt x="508616" y="321832"/>
                    </a:cubicBezTo>
                    <a:cubicBezTo>
                      <a:pt x="505967" y="302208"/>
                      <a:pt x="313912" y="300900"/>
                      <a:pt x="313912" y="290434"/>
                    </a:cubicBezTo>
                    <a:cubicBezTo>
                      <a:pt x="313912" y="282584"/>
                      <a:pt x="392058" y="265577"/>
                      <a:pt x="423847" y="268193"/>
                    </a:cubicBezTo>
                    <a:cubicBezTo>
                      <a:pt x="450337" y="270810"/>
                      <a:pt x="474179" y="282584"/>
                      <a:pt x="494046" y="296975"/>
                    </a:cubicBezTo>
                    <a:cubicBezTo>
                      <a:pt x="513914" y="311366"/>
                      <a:pt x="532458" y="330990"/>
                      <a:pt x="541729" y="354538"/>
                    </a:cubicBezTo>
                    <a:cubicBezTo>
                      <a:pt x="553650" y="383320"/>
                      <a:pt x="560272" y="431725"/>
                      <a:pt x="551001" y="464432"/>
                    </a:cubicBezTo>
                    <a:cubicBezTo>
                      <a:pt x="541729" y="497138"/>
                      <a:pt x="519212" y="539002"/>
                      <a:pt x="484775" y="553393"/>
                    </a:cubicBezTo>
                    <a:cubicBezTo>
                      <a:pt x="438417" y="573017"/>
                      <a:pt x="316561" y="563859"/>
                      <a:pt x="278150" y="525920"/>
                    </a:cubicBezTo>
                    <a:cubicBezTo>
                      <a:pt x="241063" y="490597"/>
                      <a:pt x="237090" y="396402"/>
                      <a:pt x="247686" y="344072"/>
                    </a:cubicBezTo>
                    <a:cubicBezTo>
                      <a:pt x="256957" y="299591"/>
                      <a:pt x="290070" y="262960"/>
                      <a:pt x="321859" y="230254"/>
                    </a:cubicBezTo>
                    <a:cubicBezTo>
                      <a:pt x="354972" y="197547"/>
                      <a:pt x="409277" y="154375"/>
                      <a:pt x="441066" y="149142"/>
                    </a:cubicBezTo>
                    <a:cubicBezTo>
                      <a:pt x="459609" y="146525"/>
                      <a:pt x="470205" y="164841"/>
                      <a:pt x="487424" y="162224"/>
                    </a:cubicBezTo>
                    <a:cubicBezTo>
                      <a:pt x="513914" y="158300"/>
                      <a:pt x="547027" y="108586"/>
                      <a:pt x="581465" y="100736"/>
                    </a:cubicBezTo>
                    <a:cubicBezTo>
                      <a:pt x="615902" y="92887"/>
                      <a:pt x="663585" y="102045"/>
                      <a:pt x="692725" y="115127"/>
                    </a:cubicBezTo>
                    <a:cubicBezTo>
                      <a:pt x="716566" y="125593"/>
                      <a:pt x="736434" y="143909"/>
                      <a:pt x="749679" y="166149"/>
                    </a:cubicBezTo>
                    <a:cubicBezTo>
                      <a:pt x="765573" y="193623"/>
                      <a:pt x="777494" y="243336"/>
                      <a:pt x="774845" y="274734"/>
                    </a:cubicBezTo>
                    <a:cubicBezTo>
                      <a:pt x="773520" y="300900"/>
                      <a:pt x="761600" y="321832"/>
                      <a:pt x="747030" y="345380"/>
                    </a:cubicBezTo>
                    <a:cubicBezTo>
                      <a:pt x="727162" y="378087"/>
                      <a:pt x="695374" y="414718"/>
                      <a:pt x="655638" y="444808"/>
                    </a:cubicBezTo>
                    <a:cubicBezTo>
                      <a:pt x="606631" y="481439"/>
                      <a:pt x="516563" y="529845"/>
                      <a:pt x="466232" y="539002"/>
                    </a:cubicBezTo>
                    <a:cubicBezTo>
                      <a:pt x="435768" y="544235"/>
                      <a:pt x="414575" y="539002"/>
                      <a:pt x="390734" y="531153"/>
                    </a:cubicBezTo>
                    <a:cubicBezTo>
                      <a:pt x="368217" y="523303"/>
                      <a:pt x="344376" y="508913"/>
                      <a:pt x="327157" y="490597"/>
                    </a:cubicBezTo>
                    <a:cubicBezTo>
                      <a:pt x="309938" y="472281"/>
                      <a:pt x="296693" y="443500"/>
                      <a:pt x="290070" y="423876"/>
                    </a:cubicBezTo>
                    <a:cubicBezTo>
                      <a:pt x="284772" y="410793"/>
                      <a:pt x="283448" y="401635"/>
                      <a:pt x="283448" y="387245"/>
                    </a:cubicBezTo>
                    <a:cubicBezTo>
                      <a:pt x="283448" y="366313"/>
                      <a:pt x="290070" y="334914"/>
                      <a:pt x="300666" y="312674"/>
                    </a:cubicBezTo>
                    <a:cubicBezTo>
                      <a:pt x="311263" y="290434"/>
                      <a:pt x="329806" y="269501"/>
                      <a:pt x="349674" y="255111"/>
                    </a:cubicBezTo>
                    <a:cubicBezTo>
                      <a:pt x="369542" y="240720"/>
                      <a:pt x="415900" y="221096"/>
                      <a:pt x="419873" y="226329"/>
                    </a:cubicBezTo>
                    <a:cubicBezTo>
                      <a:pt x="426496" y="235487"/>
                      <a:pt x="315236" y="366313"/>
                      <a:pt x="307289" y="361079"/>
                    </a:cubicBezTo>
                    <a:cubicBezTo>
                      <a:pt x="299342" y="357155"/>
                      <a:pt x="328481" y="262960"/>
                      <a:pt x="354972" y="227637"/>
                    </a:cubicBezTo>
                    <a:cubicBezTo>
                      <a:pt x="381462" y="192314"/>
                      <a:pt x="425171" y="172690"/>
                      <a:pt x="466232" y="149142"/>
                    </a:cubicBezTo>
                    <a:cubicBezTo>
                      <a:pt x="511265" y="122977"/>
                      <a:pt x="565571" y="98120"/>
                      <a:pt x="614578" y="82421"/>
                    </a:cubicBezTo>
                    <a:cubicBezTo>
                      <a:pt x="660936" y="68030"/>
                      <a:pt x="701996" y="57564"/>
                      <a:pt x="753652" y="57564"/>
                    </a:cubicBezTo>
                    <a:cubicBezTo>
                      <a:pt x="815905" y="57564"/>
                      <a:pt x="913919" y="61489"/>
                      <a:pt x="961602" y="94195"/>
                    </a:cubicBezTo>
                    <a:cubicBezTo>
                      <a:pt x="1001338" y="120360"/>
                      <a:pt x="1025179" y="166149"/>
                      <a:pt x="1037100" y="213246"/>
                    </a:cubicBezTo>
                    <a:cubicBezTo>
                      <a:pt x="1050345" y="269501"/>
                      <a:pt x="1042398" y="357155"/>
                      <a:pt x="1018557" y="410793"/>
                    </a:cubicBezTo>
                    <a:cubicBezTo>
                      <a:pt x="998689" y="456582"/>
                      <a:pt x="960278" y="495830"/>
                      <a:pt x="919218" y="521995"/>
                    </a:cubicBezTo>
                    <a:cubicBezTo>
                      <a:pt x="876833" y="549469"/>
                      <a:pt x="818554" y="566476"/>
                      <a:pt x="764249" y="570401"/>
                    </a:cubicBezTo>
                    <a:cubicBezTo>
                      <a:pt x="708619" y="574325"/>
                      <a:pt x="641068" y="558626"/>
                      <a:pt x="589412" y="542927"/>
                    </a:cubicBezTo>
                    <a:cubicBezTo>
                      <a:pt x="544378" y="528536"/>
                      <a:pt x="505967" y="511529"/>
                      <a:pt x="468881" y="485364"/>
                    </a:cubicBezTo>
                    <a:cubicBezTo>
                      <a:pt x="427820" y="456582"/>
                      <a:pt x="376164" y="418643"/>
                      <a:pt x="358945" y="370237"/>
                    </a:cubicBezTo>
                    <a:cubicBezTo>
                      <a:pt x="339078" y="315290"/>
                      <a:pt x="343051" y="219788"/>
                      <a:pt x="370866" y="168766"/>
                    </a:cubicBezTo>
                    <a:cubicBezTo>
                      <a:pt x="396032" y="121668"/>
                      <a:pt x="449013" y="87654"/>
                      <a:pt x="507292" y="66722"/>
                    </a:cubicBezTo>
                    <a:cubicBezTo>
                      <a:pt x="582789" y="40556"/>
                      <a:pt x="719215" y="37940"/>
                      <a:pt x="796037" y="54947"/>
                    </a:cubicBezTo>
                    <a:cubicBezTo>
                      <a:pt x="851667" y="66722"/>
                      <a:pt x="901999" y="85037"/>
                      <a:pt x="932463" y="122977"/>
                    </a:cubicBezTo>
                    <a:cubicBezTo>
                      <a:pt x="968225" y="167457"/>
                      <a:pt x="997364" y="261652"/>
                      <a:pt x="982794" y="317907"/>
                    </a:cubicBezTo>
                    <a:cubicBezTo>
                      <a:pt x="969549" y="370237"/>
                      <a:pt x="904648" y="417335"/>
                      <a:pt x="856965" y="451349"/>
                    </a:cubicBezTo>
                    <a:cubicBezTo>
                      <a:pt x="810607" y="484056"/>
                      <a:pt x="753652" y="514146"/>
                      <a:pt x="701996" y="523303"/>
                    </a:cubicBezTo>
                    <a:cubicBezTo>
                      <a:pt x="654313" y="532461"/>
                      <a:pt x="598684" y="532461"/>
                      <a:pt x="557623" y="511529"/>
                    </a:cubicBezTo>
                    <a:cubicBezTo>
                      <a:pt x="512590" y="487980"/>
                      <a:pt x="463582" y="429109"/>
                      <a:pt x="449013" y="379395"/>
                    </a:cubicBezTo>
                    <a:cubicBezTo>
                      <a:pt x="435768" y="330990"/>
                      <a:pt x="449013" y="265577"/>
                      <a:pt x="470205" y="221096"/>
                    </a:cubicBezTo>
                    <a:cubicBezTo>
                      <a:pt x="490073" y="177923"/>
                      <a:pt x="529809" y="145217"/>
                      <a:pt x="565571" y="113819"/>
                    </a:cubicBezTo>
                    <a:cubicBezTo>
                      <a:pt x="600008" y="83729"/>
                      <a:pt x="637095" y="56255"/>
                      <a:pt x="679479" y="37940"/>
                    </a:cubicBezTo>
                    <a:cubicBezTo>
                      <a:pt x="724513" y="19624"/>
                      <a:pt x="780143" y="11775"/>
                      <a:pt x="829150" y="6542"/>
                    </a:cubicBezTo>
                    <a:cubicBezTo>
                      <a:pt x="876833" y="1309"/>
                      <a:pt x="921866" y="0"/>
                      <a:pt x="972198" y="5233"/>
                    </a:cubicBezTo>
                    <a:cubicBezTo>
                      <a:pt x="1029153" y="10466"/>
                      <a:pt x="1096703" y="19624"/>
                      <a:pt x="1151009" y="43173"/>
                    </a:cubicBezTo>
                    <a:cubicBezTo>
                      <a:pt x="1205314" y="66722"/>
                      <a:pt x="1259619" y="108586"/>
                      <a:pt x="1296706" y="149142"/>
                    </a:cubicBezTo>
                    <a:cubicBezTo>
                      <a:pt x="1328494" y="184465"/>
                      <a:pt x="1347038" y="222404"/>
                      <a:pt x="1365581" y="265577"/>
                    </a:cubicBezTo>
                    <a:cubicBezTo>
                      <a:pt x="1385449" y="313982"/>
                      <a:pt x="1403992" y="370237"/>
                      <a:pt x="1406641" y="425184"/>
                    </a:cubicBezTo>
                    <a:cubicBezTo>
                      <a:pt x="1409290" y="484056"/>
                      <a:pt x="1410615" y="558626"/>
                      <a:pt x="1380151" y="607032"/>
                    </a:cubicBezTo>
                    <a:cubicBezTo>
                      <a:pt x="1349687" y="656746"/>
                      <a:pt x="1280812" y="699918"/>
                      <a:pt x="1221208" y="716925"/>
                    </a:cubicBezTo>
                    <a:cubicBezTo>
                      <a:pt x="1161605" y="735241"/>
                      <a:pt x="1083458" y="716925"/>
                      <a:pt x="1021206" y="711692"/>
                    </a:cubicBezTo>
                    <a:cubicBezTo>
                      <a:pt x="965576" y="706459"/>
                      <a:pt x="912595" y="701226"/>
                      <a:pt x="862263" y="686836"/>
                    </a:cubicBezTo>
                    <a:cubicBezTo>
                      <a:pt x="811931" y="672445"/>
                      <a:pt x="760275" y="655437"/>
                      <a:pt x="716566" y="626656"/>
                    </a:cubicBezTo>
                    <a:cubicBezTo>
                      <a:pt x="672857" y="597874"/>
                      <a:pt x="643717" y="532461"/>
                      <a:pt x="598684" y="515454"/>
                    </a:cubicBezTo>
                    <a:cubicBezTo>
                      <a:pt x="554974" y="499755"/>
                      <a:pt x="496696" y="535078"/>
                      <a:pt x="451662" y="521995"/>
                    </a:cubicBezTo>
                    <a:cubicBezTo>
                      <a:pt x="405304" y="508913"/>
                      <a:pt x="339078" y="474898"/>
                      <a:pt x="324508" y="433034"/>
                    </a:cubicBezTo>
                    <a:cubicBezTo>
                      <a:pt x="308614" y="387245"/>
                      <a:pt x="347025" y="285201"/>
                      <a:pt x="382787" y="252494"/>
                    </a:cubicBezTo>
                    <a:cubicBezTo>
                      <a:pt x="410602" y="227637"/>
                      <a:pt x="459609" y="223712"/>
                      <a:pt x="492722" y="225021"/>
                    </a:cubicBezTo>
                    <a:cubicBezTo>
                      <a:pt x="519212" y="226329"/>
                      <a:pt x="544378" y="236795"/>
                      <a:pt x="565571" y="251186"/>
                    </a:cubicBezTo>
                    <a:cubicBezTo>
                      <a:pt x="586763" y="264268"/>
                      <a:pt x="605306" y="285201"/>
                      <a:pt x="617227" y="307441"/>
                    </a:cubicBezTo>
                    <a:cubicBezTo>
                      <a:pt x="629148" y="329681"/>
                      <a:pt x="637095" y="357155"/>
                      <a:pt x="637095" y="382012"/>
                    </a:cubicBezTo>
                    <a:cubicBezTo>
                      <a:pt x="637095" y="406868"/>
                      <a:pt x="630472" y="433034"/>
                      <a:pt x="618551" y="455274"/>
                    </a:cubicBezTo>
                    <a:cubicBezTo>
                      <a:pt x="606631" y="477514"/>
                      <a:pt x="593385" y="499755"/>
                      <a:pt x="568220" y="512837"/>
                    </a:cubicBezTo>
                    <a:cubicBezTo>
                      <a:pt x="532458" y="531153"/>
                      <a:pt x="414575" y="527228"/>
                      <a:pt x="414575" y="531153"/>
                    </a:cubicBezTo>
                    <a:cubicBezTo>
                      <a:pt x="414575" y="533769"/>
                      <a:pt x="482126" y="532461"/>
                      <a:pt x="483450" y="537694"/>
                    </a:cubicBezTo>
                    <a:cubicBezTo>
                      <a:pt x="484775" y="541619"/>
                      <a:pt x="463582" y="550777"/>
                      <a:pt x="449013" y="554701"/>
                    </a:cubicBezTo>
                    <a:cubicBezTo>
                      <a:pt x="429145" y="559935"/>
                      <a:pt x="397356" y="566476"/>
                      <a:pt x="372191" y="562551"/>
                    </a:cubicBezTo>
                    <a:cubicBezTo>
                      <a:pt x="347025" y="558626"/>
                      <a:pt x="320534" y="549469"/>
                      <a:pt x="300666" y="535078"/>
                    </a:cubicBezTo>
                    <a:cubicBezTo>
                      <a:pt x="280799" y="520687"/>
                      <a:pt x="260931" y="502371"/>
                      <a:pt x="250335" y="477514"/>
                    </a:cubicBezTo>
                    <a:cubicBezTo>
                      <a:pt x="237090" y="447424"/>
                      <a:pt x="227818" y="400327"/>
                      <a:pt x="237090" y="366312"/>
                    </a:cubicBezTo>
                    <a:cubicBezTo>
                      <a:pt x="246361" y="332298"/>
                      <a:pt x="294044" y="269501"/>
                      <a:pt x="303316" y="273426"/>
                    </a:cubicBezTo>
                    <a:cubicBezTo>
                      <a:pt x="315236" y="278659"/>
                      <a:pt x="268878" y="491905"/>
                      <a:pt x="263580" y="491905"/>
                    </a:cubicBezTo>
                    <a:cubicBezTo>
                      <a:pt x="259606" y="491905"/>
                      <a:pt x="255633" y="338839"/>
                      <a:pt x="272852" y="289125"/>
                    </a:cubicBezTo>
                    <a:cubicBezTo>
                      <a:pt x="284772" y="255111"/>
                      <a:pt x="305965" y="235487"/>
                      <a:pt x="325832" y="213246"/>
                    </a:cubicBezTo>
                    <a:cubicBezTo>
                      <a:pt x="343051" y="193623"/>
                      <a:pt x="361594" y="173999"/>
                      <a:pt x="384111" y="163533"/>
                    </a:cubicBezTo>
                    <a:cubicBezTo>
                      <a:pt x="406628" y="151758"/>
                      <a:pt x="433119" y="145217"/>
                      <a:pt x="459609" y="146525"/>
                    </a:cubicBezTo>
                    <a:cubicBezTo>
                      <a:pt x="492722" y="149142"/>
                      <a:pt x="540405" y="167457"/>
                      <a:pt x="565571" y="187081"/>
                    </a:cubicBezTo>
                    <a:cubicBezTo>
                      <a:pt x="586763" y="204089"/>
                      <a:pt x="601333" y="227637"/>
                      <a:pt x="609280" y="251186"/>
                    </a:cubicBezTo>
                    <a:cubicBezTo>
                      <a:pt x="617227" y="274734"/>
                      <a:pt x="621200" y="302208"/>
                      <a:pt x="617227" y="327065"/>
                    </a:cubicBezTo>
                    <a:cubicBezTo>
                      <a:pt x="613253" y="351922"/>
                      <a:pt x="610604" y="380703"/>
                      <a:pt x="588087" y="397711"/>
                    </a:cubicBezTo>
                    <a:cubicBezTo>
                      <a:pt x="549676" y="426492"/>
                      <a:pt x="364243" y="429109"/>
                      <a:pt x="364243" y="429109"/>
                    </a:cubicBezTo>
                    <a:cubicBezTo>
                      <a:pt x="364243" y="429109"/>
                      <a:pt x="521861" y="388553"/>
                      <a:pt x="532458" y="405560"/>
                    </a:cubicBezTo>
                    <a:cubicBezTo>
                      <a:pt x="541729" y="421259"/>
                      <a:pt x="491397" y="487980"/>
                      <a:pt x="459609" y="507604"/>
                    </a:cubicBezTo>
                    <a:cubicBezTo>
                      <a:pt x="429145" y="525920"/>
                      <a:pt x="380138" y="531153"/>
                      <a:pt x="347025" y="525920"/>
                    </a:cubicBezTo>
                    <a:cubicBezTo>
                      <a:pt x="320534" y="521995"/>
                      <a:pt x="296693" y="507604"/>
                      <a:pt x="276825" y="491905"/>
                    </a:cubicBezTo>
                    <a:cubicBezTo>
                      <a:pt x="256957" y="476206"/>
                      <a:pt x="239739" y="456582"/>
                      <a:pt x="230467" y="431725"/>
                    </a:cubicBezTo>
                    <a:cubicBezTo>
                      <a:pt x="219871" y="401635"/>
                      <a:pt x="217222" y="349305"/>
                      <a:pt x="226493" y="317907"/>
                    </a:cubicBezTo>
                    <a:cubicBezTo>
                      <a:pt x="233116" y="291742"/>
                      <a:pt x="247686" y="277351"/>
                      <a:pt x="268878" y="253802"/>
                    </a:cubicBezTo>
                    <a:cubicBezTo>
                      <a:pt x="300666" y="218479"/>
                      <a:pt x="369542" y="155683"/>
                      <a:pt x="411926" y="136059"/>
                    </a:cubicBezTo>
                    <a:cubicBezTo>
                      <a:pt x="439741" y="124285"/>
                      <a:pt x="463582" y="121668"/>
                      <a:pt x="488748" y="124285"/>
                    </a:cubicBezTo>
                    <a:cubicBezTo>
                      <a:pt x="513914" y="126901"/>
                      <a:pt x="540405" y="132134"/>
                      <a:pt x="561597" y="147834"/>
                    </a:cubicBezTo>
                    <a:cubicBezTo>
                      <a:pt x="588087" y="167457"/>
                      <a:pt x="619876" y="208013"/>
                      <a:pt x="630472" y="239412"/>
                    </a:cubicBezTo>
                    <a:cubicBezTo>
                      <a:pt x="639744" y="264268"/>
                      <a:pt x="638419" y="291742"/>
                      <a:pt x="633121" y="315290"/>
                    </a:cubicBezTo>
                    <a:cubicBezTo>
                      <a:pt x="627823" y="340147"/>
                      <a:pt x="617227" y="361079"/>
                      <a:pt x="600008" y="384628"/>
                    </a:cubicBezTo>
                    <a:cubicBezTo>
                      <a:pt x="574842" y="417335"/>
                      <a:pt x="521861" y="464432"/>
                      <a:pt x="486099" y="485364"/>
                    </a:cubicBezTo>
                    <a:cubicBezTo>
                      <a:pt x="460933" y="501063"/>
                      <a:pt x="438417" y="510221"/>
                      <a:pt x="413251" y="512837"/>
                    </a:cubicBezTo>
                    <a:cubicBezTo>
                      <a:pt x="388085" y="515454"/>
                      <a:pt x="361594" y="515454"/>
                      <a:pt x="336429" y="504988"/>
                    </a:cubicBezTo>
                    <a:cubicBezTo>
                      <a:pt x="305965" y="491905"/>
                      <a:pt x="267553" y="457890"/>
                      <a:pt x="250335" y="430417"/>
                    </a:cubicBezTo>
                    <a:cubicBezTo>
                      <a:pt x="235765" y="406868"/>
                      <a:pt x="230467" y="380703"/>
                      <a:pt x="230467" y="355846"/>
                    </a:cubicBezTo>
                    <a:cubicBezTo>
                      <a:pt x="230467" y="330990"/>
                      <a:pt x="235765" y="308749"/>
                      <a:pt x="249010" y="282584"/>
                    </a:cubicBezTo>
                    <a:cubicBezTo>
                      <a:pt x="267553" y="245953"/>
                      <a:pt x="311263" y="189698"/>
                      <a:pt x="344376" y="164841"/>
                    </a:cubicBezTo>
                    <a:cubicBezTo>
                      <a:pt x="368217" y="147834"/>
                      <a:pt x="390734" y="138676"/>
                      <a:pt x="415900" y="134751"/>
                    </a:cubicBezTo>
                    <a:cubicBezTo>
                      <a:pt x="441066" y="130826"/>
                      <a:pt x="468881" y="132134"/>
                      <a:pt x="492722" y="139984"/>
                    </a:cubicBezTo>
                    <a:cubicBezTo>
                      <a:pt x="516563" y="147834"/>
                      <a:pt x="541729" y="159608"/>
                      <a:pt x="558948" y="180540"/>
                    </a:cubicBezTo>
                    <a:cubicBezTo>
                      <a:pt x="580140" y="205397"/>
                      <a:pt x="602657" y="249878"/>
                      <a:pt x="603982" y="285201"/>
                    </a:cubicBezTo>
                    <a:cubicBezTo>
                      <a:pt x="605306" y="320523"/>
                      <a:pt x="590736" y="362388"/>
                      <a:pt x="568220" y="392478"/>
                    </a:cubicBezTo>
                    <a:cubicBezTo>
                      <a:pt x="544378" y="425184"/>
                      <a:pt x="459609" y="474898"/>
                      <a:pt x="458284" y="472281"/>
                    </a:cubicBezTo>
                    <a:cubicBezTo>
                      <a:pt x="456960" y="470973"/>
                      <a:pt x="505967" y="422568"/>
                      <a:pt x="507292" y="423876"/>
                    </a:cubicBezTo>
                    <a:cubicBezTo>
                      <a:pt x="508616" y="425184"/>
                      <a:pt x="480801" y="469665"/>
                      <a:pt x="460933" y="485364"/>
                    </a:cubicBezTo>
                    <a:cubicBezTo>
                      <a:pt x="441066" y="501063"/>
                      <a:pt x="417224" y="514146"/>
                      <a:pt x="390734" y="518070"/>
                    </a:cubicBezTo>
                    <a:cubicBezTo>
                      <a:pt x="357621" y="521995"/>
                      <a:pt x="305965" y="514146"/>
                      <a:pt x="276825" y="499755"/>
                    </a:cubicBezTo>
                    <a:cubicBezTo>
                      <a:pt x="252984" y="487980"/>
                      <a:pt x="234440" y="467048"/>
                      <a:pt x="221195" y="446116"/>
                    </a:cubicBezTo>
                    <a:cubicBezTo>
                      <a:pt x="207950" y="425184"/>
                      <a:pt x="200003" y="399019"/>
                      <a:pt x="197354" y="374162"/>
                    </a:cubicBezTo>
                    <a:cubicBezTo>
                      <a:pt x="194705" y="349305"/>
                      <a:pt x="192056" y="323140"/>
                      <a:pt x="209275" y="298283"/>
                    </a:cubicBezTo>
                    <a:cubicBezTo>
                      <a:pt x="245037" y="247261"/>
                      <a:pt x="407953" y="192314"/>
                      <a:pt x="478152" y="146525"/>
                    </a:cubicBezTo>
                    <a:cubicBezTo>
                      <a:pt x="527159" y="115127"/>
                      <a:pt x="556299" y="81112"/>
                      <a:pt x="598684" y="58872"/>
                    </a:cubicBezTo>
                    <a:cubicBezTo>
                      <a:pt x="639744" y="37940"/>
                      <a:pt x="682128" y="20933"/>
                      <a:pt x="729811" y="17008"/>
                    </a:cubicBezTo>
                    <a:cubicBezTo>
                      <a:pt x="782792" y="13083"/>
                      <a:pt x="845044" y="17008"/>
                      <a:pt x="900674" y="44481"/>
                    </a:cubicBezTo>
                    <a:cubicBezTo>
                      <a:pt x="970874" y="79804"/>
                      <a:pt x="1042398" y="191006"/>
                      <a:pt x="1103326" y="243336"/>
                    </a:cubicBezTo>
                    <a:cubicBezTo>
                      <a:pt x="1149684" y="282584"/>
                      <a:pt x="1174850" y="310057"/>
                      <a:pt x="1230480" y="338839"/>
                    </a:cubicBezTo>
                    <a:cubicBezTo>
                      <a:pt x="1311275" y="382012"/>
                      <a:pt x="1488761" y="396402"/>
                      <a:pt x="1557636" y="452657"/>
                    </a:cubicBezTo>
                    <a:cubicBezTo>
                      <a:pt x="1605319" y="490597"/>
                      <a:pt x="1614591" y="540311"/>
                      <a:pt x="1643730" y="593949"/>
                    </a:cubicBezTo>
                    <a:cubicBezTo>
                      <a:pt x="1679492" y="661979"/>
                      <a:pt x="1735122" y="765331"/>
                      <a:pt x="1749692" y="829436"/>
                    </a:cubicBezTo>
                    <a:cubicBezTo>
                      <a:pt x="1758963" y="869992"/>
                      <a:pt x="1760288" y="901390"/>
                      <a:pt x="1751016" y="931480"/>
                    </a:cubicBezTo>
                    <a:cubicBezTo>
                      <a:pt x="1741745" y="961570"/>
                      <a:pt x="1712605" y="995584"/>
                      <a:pt x="1691413" y="1012592"/>
                    </a:cubicBezTo>
                    <a:cubicBezTo>
                      <a:pt x="1675519" y="1025674"/>
                      <a:pt x="1660949" y="1029599"/>
                      <a:pt x="1643730" y="1034832"/>
                    </a:cubicBezTo>
                    <a:cubicBezTo>
                      <a:pt x="1627836" y="1040065"/>
                      <a:pt x="1611942" y="1043990"/>
                      <a:pt x="1592074" y="1041373"/>
                    </a:cubicBezTo>
                    <a:cubicBezTo>
                      <a:pt x="1564259" y="1038757"/>
                      <a:pt x="1519225" y="1021749"/>
                      <a:pt x="1496708" y="1006050"/>
                    </a:cubicBezTo>
                    <a:cubicBezTo>
                      <a:pt x="1480814" y="995584"/>
                      <a:pt x="1471542" y="985118"/>
                      <a:pt x="1462271" y="968111"/>
                    </a:cubicBezTo>
                    <a:cubicBezTo>
                      <a:pt x="1449026" y="943254"/>
                      <a:pt x="1435780" y="900082"/>
                      <a:pt x="1438429" y="868683"/>
                    </a:cubicBezTo>
                    <a:cubicBezTo>
                      <a:pt x="1441078" y="837285"/>
                      <a:pt x="1462271" y="798037"/>
                      <a:pt x="1479490" y="777105"/>
                    </a:cubicBezTo>
                    <a:cubicBezTo>
                      <a:pt x="1491410" y="761406"/>
                      <a:pt x="1502006" y="752248"/>
                      <a:pt x="1520550" y="744399"/>
                    </a:cubicBezTo>
                    <a:cubicBezTo>
                      <a:pt x="1545716" y="732625"/>
                      <a:pt x="1593398" y="724775"/>
                      <a:pt x="1621213" y="726083"/>
                    </a:cubicBezTo>
                    <a:cubicBezTo>
                      <a:pt x="1641081" y="727391"/>
                      <a:pt x="1653002" y="731316"/>
                      <a:pt x="1670220" y="741782"/>
                    </a:cubicBezTo>
                    <a:cubicBezTo>
                      <a:pt x="1694062" y="756173"/>
                      <a:pt x="1728499" y="790188"/>
                      <a:pt x="1743069" y="813736"/>
                    </a:cubicBezTo>
                    <a:cubicBezTo>
                      <a:pt x="1753665" y="830744"/>
                      <a:pt x="1756314" y="843826"/>
                      <a:pt x="1757639" y="863450"/>
                    </a:cubicBezTo>
                    <a:cubicBezTo>
                      <a:pt x="1758963" y="890924"/>
                      <a:pt x="1753665" y="935404"/>
                      <a:pt x="1737771" y="962878"/>
                    </a:cubicBezTo>
                    <a:cubicBezTo>
                      <a:pt x="1721877" y="990351"/>
                      <a:pt x="1684790" y="1016516"/>
                      <a:pt x="1660949" y="1029599"/>
                    </a:cubicBezTo>
                    <a:cubicBezTo>
                      <a:pt x="1643730" y="1038757"/>
                      <a:pt x="1630485" y="1041373"/>
                      <a:pt x="1610617" y="1041373"/>
                    </a:cubicBezTo>
                    <a:cubicBezTo>
                      <a:pt x="1582802" y="1041373"/>
                      <a:pt x="1535119" y="1029599"/>
                      <a:pt x="1511278" y="1016516"/>
                    </a:cubicBezTo>
                    <a:cubicBezTo>
                      <a:pt x="1494059" y="1007359"/>
                      <a:pt x="1486112" y="998201"/>
                      <a:pt x="1472867" y="981193"/>
                    </a:cubicBezTo>
                    <a:cubicBezTo>
                      <a:pt x="1451675" y="953720"/>
                      <a:pt x="1423860" y="901390"/>
                      <a:pt x="1406641" y="856909"/>
                    </a:cubicBezTo>
                    <a:cubicBezTo>
                      <a:pt x="1389422" y="809812"/>
                      <a:pt x="1403992" y="736549"/>
                      <a:pt x="1372203" y="706459"/>
                    </a:cubicBezTo>
                    <a:cubicBezTo>
                      <a:pt x="1340415" y="675061"/>
                      <a:pt x="1266242" y="692069"/>
                      <a:pt x="1214585" y="675061"/>
                    </a:cubicBezTo>
                    <a:cubicBezTo>
                      <a:pt x="1160280" y="658054"/>
                      <a:pt x="1103326" y="629272"/>
                      <a:pt x="1054319" y="601799"/>
                    </a:cubicBezTo>
                    <a:cubicBezTo>
                      <a:pt x="1009285" y="576942"/>
                      <a:pt x="968225" y="550777"/>
                      <a:pt x="928489" y="520687"/>
                    </a:cubicBezTo>
                    <a:cubicBezTo>
                      <a:pt x="890078" y="490597"/>
                      <a:pt x="839746" y="461815"/>
                      <a:pt x="819878" y="421259"/>
                    </a:cubicBezTo>
                    <a:cubicBezTo>
                      <a:pt x="800011" y="382012"/>
                      <a:pt x="833124" y="293050"/>
                      <a:pt x="807958" y="281276"/>
                    </a:cubicBezTo>
                    <a:cubicBezTo>
                      <a:pt x="770871" y="262960"/>
                      <a:pt x="635770" y="413410"/>
                      <a:pt x="556299" y="450041"/>
                    </a:cubicBezTo>
                    <a:cubicBezTo>
                      <a:pt x="495371" y="477514"/>
                      <a:pt x="384111" y="504988"/>
                      <a:pt x="381462" y="498446"/>
                    </a:cubicBezTo>
                    <a:cubicBezTo>
                      <a:pt x="378813" y="491905"/>
                      <a:pt x="501994" y="418643"/>
                      <a:pt x="507292" y="423876"/>
                    </a:cubicBezTo>
                    <a:cubicBezTo>
                      <a:pt x="511265" y="427801"/>
                      <a:pt x="476828" y="470973"/>
                      <a:pt x="460933" y="485364"/>
                    </a:cubicBezTo>
                    <a:cubicBezTo>
                      <a:pt x="450337" y="495830"/>
                      <a:pt x="441066" y="499755"/>
                      <a:pt x="427820" y="504988"/>
                    </a:cubicBezTo>
                    <a:cubicBezTo>
                      <a:pt x="407953" y="512837"/>
                      <a:pt x="377489" y="521995"/>
                      <a:pt x="352323" y="520687"/>
                    </a:cubicBezTo>
                    <a:cubicBezTo>
                      <a:pt x="327157" y="519379"/>
                      <a:pt x="299342" y="512837"/>
                      <a:pt x="276825" y="499755"/>
                    </a:cubicBezTo>
                    <a:cubicBezTo>
                      <a:pt x="255633" y="487980"/>
                      <a:pt x="234440" y="469665"/>
                      <a:pt x="221195" y="446116"/>
                    </a:cubicBezTo>
                    <a:cubicBezTo>
                      <a:pt x="205301" y="417334"/>
                      <a:pt x="197354" y="362388"/>
                      <a:pt x="198678" y="334914"/>
                    </a:cubicBezTo>
                    <a:cubicBezTo>
                      <a:pt x="198678" y="319215"/>
                      <a:pt x="200003" y="312674"/>
                      <a:pt x="209275" y="298283"/>
                    </a:cubicBezTo>
                    <a:cubicBezTo>
                      <a:pt x="231791" y="262960"/>
                      <a:pt x="323183" y="167457"/>
                      <a:pt x="378813" y="145217"/>
                    </a:cubicBezTo>
                    <a:cubicBezTo>
                      <a:pt x="417224" y="129518"/>
                      <a:pt x="460933" y="132134"/>
                      <a:pt x="492722" y="139984"/>
                    </a:cubicBezTo>
                    <a:cubicBezTo>
                      <a:pt x="519212" y="146525"/>
                      <a:pt x="541729" y="159608"/>
                      <a:pt x="558948" y="180540"/>
                    </a:cubicBezTo>
                    <a:cubicBezTo>
                      <a:pt x="580140" y="205397"/>
                      <a:pt x="600008" y="252494"/>
                      <a:pt x="603982" y="285201"/>
                    </a:cubicBezTo>
                    <a:cubicBezTo>
                      <a:pt x="606631" y="311366"/>
                      <a:pt x="597359" y="340147"/>
                      <a:pt x="589412" y="359771"/>
                    </a:cubicBezTo>
                    <a:cubicBezTo>
                      <a:pt x="584114" y="374162"/>
                      <a:pt x="572193" y="393786"/>
                      <a:pt x="568220" y="392478"/>
                    </a:cubicBezTo>
                    <a:cubicBezTo>
                      <a:pt x="560272" y="389861"/>
                      <a:pt x="581465" y="251186"/>
                      <a:pt x="574842" y="249878"/>
                    </a:cubicBezTo>
                    <a:cubicBezTo>
                      <a:pt x="566895" y="248569"/>
                      <a:pt x="551001" y="416026"/>
                      <a:pt x="515239" y="459199"/>
                    </a:cubicBezTo>
                    <a:cubicBezTo>
                      <a:pt x="490073" y="490597"/>
                      <a:pt x="446364" y="506296"/>
                      <a:pt x="413251" y="512837"/>
                    </a:cubicBezTo>
                    <a:cubicBezTo>
                      <a:pt x="386760" y="518070"/>
                      <a:pt x="361594" y="515454"/>
                      <a:pt x="336429" y="504988"/>
                    </a:cubicBezTo>
                    <a:cubicBezTo>
                      <a:pt x="305965" y="491905"/>
                      <a:pt x="267553" y="457890"/>
                      <a:pt x="250335" y="430417"/>
                    </a:cubicBezTo>
                    <a:cubicBezTo>
                      <a:pt x="235765" y="406868"/>
                      <a:pt x="229142" y="382012"/>
                      <a:pt x="230467" y="355846"/>
                    </a:cubicBezTo>
                    <a:cubicBezTo>
                      <a:pt x="231791" y="323140"/>
                      <a:pt x="246361" y="282584"/>
                      <a:pt x="270203" y="249878"/>
                    </a:cubicBezTo>
                    <a:cubicBezTo>
                      <a:pt x="300666" y="208013"/>
                      <a:pt x="369542" y="154375"/>
                      <a:pt x="411926" y="136059"/>
                    </a:cubicBezTo>
                    <a:cubicBezTo>
                      <a:pt x="439741" y="124285"/>
                      <a:pt x="463582" y="121668"/>
                      <a:pt x="488748" y="124285"/>
                    </a:cubicBezTo>
                    <a:cubicBezTo>
                      <a:pt x="513914" y="126901"/>
                      <a:pt x="540405" y="132134"/>
                      <a:pt x="561597" y="147834"/>
                    </a:cubicBezTo>
                    <a:cubicBezTo>
                      <a:pt x="588087" y="167457"/>
                      <a:pt x="619876" y="208013"/>
                      <a:pt x="630472" y="239412"/>
                    </a:cubicBezTo>
                    <a:cubicBezTo>
                      <a:pt x="639744" y="264268"/>
                      <a:pt x="638419" y="291742"/>
                      <a:pt x="633121" y="315290"/>
                    </a:cubicBezTo>
                    <a:cubicBezTo>
                      <a:pt x="627823" y="340147"/>
                      <a:pt x="618551" y="359771"/>
                      <a:pt x="600008" y="384628"/>
                    </a:cubicBezTo>
                    <a:cubicBezTo>
                      <a:pt x="570869" y="422568"/>
                      <a:pt x="501994" y="485364"/>
                      <a:pt x="459609" y="507604"/>
                    </a:cubicBezTo>
                    <a:cubicBezTo>
                      <a:pt x="433119" y="521995"/>
                      <a:pt x="410602" y="527228"/>
                      <a:pt x="385436" y="528536"/>
                    </a:cubicBezTo>
                    <a:cubicBezTo>
                      <a:pt x="360270" y="529845"/>
                      <a:pt x="333779" y="525920"/>
                      <a:pt x="309938" y="512837"/>
                    </a:cubicBezTo>
                    <a:cubicBezTo>
                      <a:pt x="280799" y="497138"/>
                      <a:pt x="245037" y="464432"/>
                      <a:pt x="230467" y="431725"/>
                    </a:cubicBezTo>
                    <a:cubicBezTo>
                      <a:pt x="215897" y="399019"/>
                      <a:pt x="217222" y="349305"/>
                      <a:pt x="226493" y="317907"/>
                    </a:cubicBezTo>
                    <a:cubicBezTo>
                      <a:pt x="233116" y="291742"/>
                      <a:pt x="254308" y="268193"/>
                      <a:pt x="268878" y="253802"/>
                    </a:cubicBezTo>
                    <a:cubicBezTo>
                      <a:pt x="279474" y="243336"/>
                      <a:pt x="298017" y="230254"/>
                      <a:pt x="299342" y="231562"/>
                    </a:cubicBezTo>
                    <a:cubicBezTo>
                      <a:pt x="301991" y="234178"/>
                      <a:pt x="256957" y="285201"/>
                      <a:pt x="259606" y="287817"/>
                    </a:cubicBezTo>
                    <a:cubicBezTo>
                      <a:pt x="262255" y="290434"/>
                      <a:pt x="317885" y="217171"/>
                      <a:pt x="360270" y="198856"/>
                    </a:cubicBezTo>
                    <a:cubicBezTo>
                      <a:pt x="410602" y="176615"/>
                      <a:pt x="545703" y="175307"/>
                      <a:pt x="545703" y="176615"/>
                    </a:cubicBezTo>
                    <a:cubicBezTo>
                      <a:pt x="545703" y="177923"/>
                      <a:pt x="332455" y="226329"/>
                      <a:pt x="325832" y="213246"/>
                    </a:cubicBezTo>
                    <a:cubicBezTo>
                      <a:pt x="321859" y="205397"/>
                      <a:pt x="361594" y="173999"/>
                      <a:pt x="384111" y="163533"/>
                    </a:cubicBezTo>
                    <a:cubicBezTo>
                      <a:pt x="406628" y="151758"/>
                      <a:pt x="434443" y="146525"/>
                      <a:pt x="459609" y="146525"/>
                    </a:cubicBezTo>
                    <a:cubicBezTo>
                      <a:pt x="484775" y="146525"/>
                      <a:pt x="511265" y="150450"/>
                      <a:pt x="533782" y="164841"/>
                    </a:cubicBezTo>
                    <a:cubicBezTo>
                      <a:pt x="561597" y="181848"/>
                      <a:pt x="596034" y="221096"/>
                      <a:pt x="609280" y="251186"/>
                    </a:cubicBezTo>
                    <a:cubicBezTo>
                      <a:pt x="619876" y="276043"/>
                      <a:pt x="621200" y="302208"/>
                      <a:pt x="617227" y="327065"/>
                    </a:cubicBezTo>
                    <a:cubicBezTo>
                      <a:pt x="613253" y="351922"/>
                      <a:pt x="602657" y="374162"/>
                      <a:pt x="588087" y="397711"/>
                    </a:cubicBezTo>
                    <a:cubicBezTo>
                      <a:pt x="572193" y="425184"/>
                      <a:pt x="535107" y="482747"/>
                      <a:pt x="521861" y="478823"/>
                    </a:cubicBezTo>
                    <a:cubicBezTo>
                      <a:pt x="505967" y="473590"/>
                      <a:pt x="524510" y="313982"/>
                      <a:pt x="519212" y="313982"/>
                    </a:cubicBezTo>
                    <a:cubicBezTo>
                      <a:pt x="512590" y="313982"/>
                      <a:pt x="513914" y="501063"/>
                      <a:pt x="483450" y="537694"/>
                    </a:cubicBezTo>
                    <a:cubicBezTo>
                      <a:pt x="466232" y="558626"/>
                      <a:pt x="438417" y="562551"/>
                      <a:pt x="411926" y="563859"/>
                    </a:cubicBezTo>
                    <a:cubicBezTo>
                      <a:pt x="378813" y="565168"/>
                      <a:pt x="328481" y="552085"/>
                      <a:pt x="300666" y="535078"/>
                    </a:cubicBezTo>
                    <a:cubicBezTo>
                      <a:pt x="278150" y="520687"/>
                      <a:pt x="260931" y="502371"/>
                      <a:pt x="250335" y="477514"/>
                    </a:cubicBezTo>
                    <a:cubicBezTo>
                      <a:pt x="237090" y="447424"/>
                      <a:pt x="230467" y="397711"/>
                      <a:pt x="237090" y="366313"/>
                    </a:cubicBezTo>
                    <a:cubicBezTo>
                      <a:pt x="242388" y="340147"/>
                      <a:pt x="260931" y="313982"/>
                      <a:pt x="274176" y="298283"/>
                    </a:cubicBezTo>
                    <a:cubicBezTo>
                      <a:pt x="283448" y="286509"/>
                      <a:pt x="287421" y="281276"/>
                      <a:pt x="303316" y="273426"/>
                    </a:cubicBezTo>
                    <a:cubicBezTo>
                      <a:pt x="337753" y="255111"/>
                      <a:pt x="445039" y="222404"/>
                      <a:pt x="492722" y="225021"/>
                    </a:cubicBezTo>
                    <a:cubicBezTo>
                      <a:pt x="523186" y="226329"/>
                      <a:pt x="544378" y="236795"/>
                      <a:pt x="565571" y="251186"/>
                    </a:cubicBezTo>
                    <a:cubicBezTo>
                      <a:pt x="586763" y="264268"/>
                      <a:pt x="605306" y="285201"/>
                      <a:pt x="617227" y="307441"/>
                    </a:cubicBezTo>
                    <a:cubicBezTo>
                      <a:pt x="629147" y="329681"/>
                      <a:pt x="635770" y="361079"/>
                      <a:pt x="637095" y="382012"/>
                    </a:cubicBezTo>
                    <a:cubicBezTo>
                      <a:pt x="638419" y="396402"/>
                      <a:pt x="637095" y="405560"/>
                      <a:pt x="631797" y="419951"/>
                    </a:cubicBezTo>
                    <a:cubicBezTo>
                      <a:pt x="622525" y="444808"/>
                      <a:pt x="564246" y="508913"/>
                      <a:pt x="568220" y="512837"/>
                    </a:cubicBezTo>
                    <a:cubicBezTo>
                      <a:pt x="570869" y="515454"/>
                      <a:pt x="609280" y="477514"/>
                      <a:pt x="611929" y="480131"/>
                    </a:cubicBezTo>
                    <a:cubicBezTo>
                      <a:pt x="615902" y="484056"/>
                      <a:pt x="553650" y="569092"/>
                      <a:pt x="519212" y="609648"/>
                    </a:cubicBezTo>
                    <a:cubicBezTo>
                      <a:pt x="484775" y="650204"/>
                      <a:pt x="450337" y="701226"/>
                      <a:pt x="403979" y="720850"/>
                    </a:cubicBezTo>
                    <a:cubicBezTo>
                      <a:pt x="357621" y="740474"/>
                      <a:pt x="287421" y="747015"/>
                      <a:pt x="242388" y="730008"/>
                    </a:cubicBezTo>
                    <a:cubicBezTo>
                      <a:pt x="197354" y="713001"/>
                      <a:pt x="153645" y="661979"/>
                      <a:pt x="131128" y="618806"/>
                    </a:cubicBezTo>
                    <a:cubicBezTo>
                      <a:pt x="109936" y="578250"/>
                      <a:pt x="100664" y="528536"/>
                      <a:pt x="103313" y="484056"/>
                    </a:cubicBezTo>
                    <a:cubicBezTo>
                      <a:pt x="105962" y="440883"/>
                      <a:pt x="120532" y="395094"/>
                      <a:pt x="144373" y="355846"/>
                    </a:cubicBezTo>
                    <a:cubicBezTo>
                      <a:pt x="172188" y="311366"/>
                      <a:pt x="221195" y="257727"/>
                      <a:pt x="270203" y="232870"/>
                    </a:cubicBezTo>
                    <a:cubicBezTo>
                      <a:pt x="316561" y="209322"/>
                      <a:pt x="374840" y="209322"/>
                      <a:pt x="425171" y="205397"/>
                    </a:cubicBezTo>
                    <a:cubicBezTo>
                      <a:pt x="472854" y="201472"/>
                      <a:pt x="519212" y="201472"/>
                      <a:pt x="565571" y="205397"/>
                    </a:cubicBezTo>
                    <a:cubicBezTo>
                      <a:pt x="611929" y="209322"/>
                      <a:pt x="650340" y="209322"/>
                      <a:pt x="705970" y="231562"/>
                    </a:cubicBezTo>
                    <a:cubicBezTo>
                      <a:pt x="806633" y="270810"/>
                      <a:pt x="1067564" y="504988"/>
                      <a:pt x="1099352" y="481439"/>
                    </a:cubicBezTo>
                    <a:cubicBezTo>
                      <a:pt x="1116571" y="468357"/>
                      <a:pt x="1087432" y="365004"/>
                      <a:pt x="1054319" y="336223"/>
                    </a:cubicBezTo>
                    <a:cubicBezTo>
                      <a:pt x="1021206" y="307441"/>
                      <a:pt x="952331" y="311366"/>
                      <a:pt x="903323" y="307441"/>
                    </a:cubicBezTo>
                    <a:cubicBezTo>
                      <a:pt x="855640" y="303516"/>
                      <a:pt x="798686" y="332298"/>
                      <a:pt x="762924" y="313982"/>
                    </a:cubicBezTo>
                    <a:cubicBezTo>
                      <a:pt x="727162" y="296975"/>
                      <a:pt x="694049" y="201472"/>
                      <a:pt x="687426" y="205397"/>
                    </a:cubicBezTo>
                    <a:cubicBezTo>
                      <a:pt x="679479" y="209322"/>
                      <a:pt x="753652" y="346689"/>
                      <a:pt x="733785" y="372854"/>
                    </a:cubicBezTo>
                    <a:cubicBezTo>
                      <a:pt x="716566" y="396402"/>
                      <a:pt x="619876" y="396402"/>
                      <a:pt x="600008" y="374162"/>
                    </a:cubicBezTo>
                    <a:cubicBezTo>
                      <a:pt x="578816" y="349305"/>
                      <a:pt x="603982" y="226329"/>
                      <a:pt x="627823" y="217171"/>
                    </a:cubicBezTo>
                    <a:cubicBezTo>
                      <a:pt x="650340" y="209322"/>
                      <a:pt x="694049" y="285201"/>
                      <a:pt x="733785" y="303516"/>
                    </a:cubicBezTo>
                    <a:cubicBezTo>
                      <a:pt x="773520" y="320523"/>
                      <a:pt x="864912" y="317907"/>
                      <a:pt x="864912" y="324448"/>
                    </a:cubicBezTo>
                    <a:cubicBezTo>
                      <a:pt x="864912" y="330990"/>
                      <a:pt x="774845" y="333606"/>
                      <a:pt x="728487" y="345380"/>
                    </a:cubicBezTo>
                    <a:cubicBezTo>
                      <a:pt x="678155" y="357155"/>
                      <a:pt x="618551" y="367621"/>
                      <a:pt x="576167" y="397711"/>
                    </a:cubicBezTo>
                    <a:cubicBezTo>
                      <a:pt x="531133" y="430417"/>
                      <a:pt x="498020" y="523303"/>
                      <a:pt x="467556" y="539002"/>
                    </a:cubicBezTo>
                    <a:cubicBezTo>
                      <a:pt x="452986" y="546852"/>
                      <a:pt x="442390" y="542927"/>
                      <a:pt x="427820" y="540311"/>
                    </a:cubicBezTo>
                    <a:cubicBezTo>
                      <a:pt x="406628" y="536386"/>
                      <a:pt x="377489" y="529845"/>
                      <a:pt x="356296" y="514146"/>
                    </a:cubicBezTo>
                    <a:cubicBezTo>
                      <a:pt x="329806" y="494522"/>
                      <a:pt x="300666" y="448733"/>
                      <a:pt x="290070" y="423876"/>
                    </a:cubicBezTo>
                    <a:cubicBezTo>
                      <a:pt x="283448" y="409485"/>
                      <a:pt x="283448" y="401635"/>
                      <a:pt x="283448" y="387245"/>
                    </a:cubicBezTo>
                    <a:cubicBezTo>
                      <a:pt x="283448" y="366313"/>
                      <a:pt x="290070" y="334914"/>
                      <a:pt x="300666" y="312674"/>
                    </a:cubicBezTo>
                    <a:cubicBezTo>
                      <a:pt x="311263" y="290434"/>
                      <a:pt x="329806" y="269501"/>
                      <a:pt x="349674" y="255111"/>
                    </a:cubicBezTo>
                    <a:cubicBezTo>
                      <a:pt x="369542" y="240720"/>
                      <a:pt x="418549" y="223712"/>
                      <a:pt x="419873" y="226329"/>
                    </a:cubicBezTo>
                    <a:cubicBezTo>
                      <a:pt x="421198" y="228945"/>
                      <a:pt x="350998" y="273426"/>
                      <a:pt x="349674" y="272118"/>
                    </a:cubicBezTo>
                    <a:cubicBezTo>
                      <a:pt x="347025" y="269501"/>
                      <a:pt x="468881" y="163533"/>
                      <a:pt x="512590" y="134751"/>
                    </a:cubicBezTo>
                    <a:cubicBezTo>
                      <a:pt x="539080" y="117744"/>
                      <a:pt x="553650" y="104661"/>
                      <a:pt x="580140" y="100736"/>
                    </a:cubicBezTo>
                    <a:cubicBezTo>
                      <a:pt x="611929" y="95503"/>
                      <a:pt x="663585" y="102045"/>
                      <a:pt x="692725" y="115127"/>
                    </a:cubicBezTo>
                    <a:cubicBezTo>
                      <a:pt x="716566" y="125593"/>
                      <a:pt x="736434" y="145217"/>
                      <a:pt x="749679" y="166149"/>
                    </a:cubicBezTo>
                    <a:cubicBezTo>
                      <a:pt x="762924" y="185773"/>
                      <a:pt x="772196" y="213246"/>
                      <a:pt x="774845" y="236795"/>
                    </a:cubicBezTo>
                    <a:cubicBezTo>
                      <a:pt x="777494" y="261652"/>
                      <a:pt x="770871" y="291742"/>
                      <a:pt x="764249" y="311366"/>
                    </a:cubicBezTo>
                    <a:cubicBezTo>
                      <a:pt x="760275" y="325757"/>
                      <a:pt x="758951" y="333606"/>
                      <a:pt x="747030" y="345380"/>
                    </a:cubicBezTo>
                    <a:cubicBezTo>
                      <a:pt x="724513" y="368929"/>
                      <a:pt x="654313" y="391169"/>
                      <a:pt x="610604" y="417335"/>
                    </a:cubicBezTo>
                    <a:cubicBezTo>
                      <a:pt x="568220" y="443500"/>
                      <a:pt x="509941" y="514146"/>
                      <a:pt x="488748" y="503680"/>
                    </a:cubicBezTo>
                    <a:cubicBezTo>
                      <a:pt x="467556" y="493213"/>
                      <a:pt x="515239" y="380703"/>
                      <a:pt x="488748" y="345380"/>
                    </a:cubicBezTo>
                    <a:cubicBezTo>
                      <a:pt x="460933" y="307441"/>
                      <a:pt x="313912" y="304824"/>
                      <a:pt x="313912" y="290434"/>
                    </a:cubicBezTo>
                    <a:cubicBezTo>
                      <a:pt x="313912" y="281276"/>
                      <a:pt x="361594" y="269501"/>
                      <a:pt x="385436" y="266885"/>
                    </a:cubicBezTo>
                    <a:cubicBezTo>
                      <a:pt x="410602" y="264268"/>
                      <a:pt x="438417" y="269501"/>
                      <a:pt x="460933" y="278659"/>
                    </a:cubicBezTo>
                    <a:cubicBezTo>
                      <a:pt x="483450" y="287817"/>
                      <a:pt x="505967" y="304824"/>
                      <a:pt x="521861" y="323140"/>
                    </a:cubicBezTo>
                    <a:cubicBezTo>
                      <a:pt x="537756" y="341456"/>
                      <a:pt x="549676" y="363696"/>
                      <a:pt x="553650" y="389861"/>
                    </a:cubicBezTo>
                    <a:cubicBezTo>
                      <a:pt x="557623" y="421259"/>
                      <a:pt x="551001" y="470973"/>
                      <a:pt x="536431" y="499755"/>
                    </a:cubicBezTo>
                    <a:cubicBezTo>
                      <a:pt x="524510" y="523303"/>
                      <a:pt x="511265" y="545544"/>
                      <a:pt x="484775" y="553393"/>
                    </a:cubicBezTo>
                    <a:cubicBezTo>
                      <a:pt x="442390" y="566476"/>
                      <a:pt x="283448" y="515454"/>
                      <a:pt x="283448" y="512837"/>
                    </a:cubicBezTo>
                    <a:cubicBezTo>
                      <a:pt x="283448" y="510221"/>
                      <a:pt x="482126" y="497138"/>
                      <a:pt x="521861" y="546852"/>
                    </a:cubicBezTo>
                    <a:cubicBezTo>
                      <a:pt x="569544" y="605724"/>
                      <a:pt x="513914" y="794113"/>
                      <a:pt x="494046" y="883074"/>
                    </a:cubicBezTo>
                    <a:cubicBezTo>
                      <a:pt x="480801" y="944562"/>
                      <a:pt x="470205" y="995584"/>
                      <a:pt x="439741" y="1034832"/>
                    </a:cubicBezTo>
                    <a:cubicBezTo>
                      <a:pt x="410602" y="1071463"/>
                      <a:pt x="364244" y="1100245"/>
                      <a:pt x="320534" y="1112019"/>
                    </a:cubicBezTo>
                    <a:cubicBezTo>
                      <a:pt x="274176" y="1125102"/>
                      <a:pt x="207950" y="1127718"/>
                      <a:pt x="168214" y="1106786"/>
                    </a:cubicBezTo>
                    <a:cubicBezTo>
                      <a:pt x="128479" y="1085854"/>
                      <a:pt x="107287" y="1032216"/>
                      <a:pt x="80796" y="985118"/>
                    </a:cubicBezTo>
                    <a:cubicBezTo>
                      <a:pt x="50332" y="931480"/>
                      <a:pt x="9272" y="856909"/>
                      <a:pt x="3974" y="799346"/>
                    </a:cubicBezTo>
                    <a:cubicBezTo>
                      <a:pt x="0" y="753557"/>
                      <a:pt x="13246" y="720850"/>
                      <a:pt x="31789" y="671136"/>
                    </a:cubicBezTo>
                    <a:cubicBezTo>
                      <a:pt x="60928" y="590025"/>
                      <a:pt x="116558" y="429109"/>
                      <a:pt x="190731" y="368929"/>
                    </a:cubicBezTo>
                    <a:cubicBezTo>
                      <a:pt x="252984" y="319215"/>
                      <a:pt x="360270" y="274734"/>
                      <a:pt x="419873" y="302208"/>
                    </a:cubicBezTo>
                    <a:cubicBezTo>
                      <a:pt x="495371" y="337531"/>
                      <a:pt x="524510" y="561243"/>
                      <a:pt x="568220" y="646280"/>
                    </a:cubicBezTo>
                    <a:cubicBezTo>
                      <a:pt x="594710" y="698610"/>
                      <a:pt x="606631" y="723467"/>
                      <a:pt x="641068" y="767948"/>
                    </a:cubicBezTo>
                    <a:cubicBezTo>
                      <a:pt x="692725" y="834669"/>
                      <a:pt x="829150" y="909239"/>
                      <a:pt x="867561" y="991660"/>
                    </a:cubicBezTo>
                    <a:cubicBezTo>
                      <a:pt x="899350" y="1062305"/>
                      <a:pt x="913919" y="1198364"/>
                      <a:pt x="882131" y="1221913"/>
                    </a:cubicBezTo>
                    <a:cubicBezTo>
                      <a:pt x="854316" y="1241537"/>
                      <a:pt x="782792" y="1176124"/>
                      <a:pt x="719215" y="1164349"/>
                    </a:cubicBezTo>
                    <a:cubicBezTo>
                      <a:pt x="633121" y="1147342"/>
                      <a:pt x="487424" y="1181357"/>
                      <a:pt x="406628" y="1151267"/>
                    </a:cubicBezTo>
                    <a:cubicBezTo>
                      <a:pt x="343051" y="1127718"/>
                      <a:pt x="275501" y="1089779"/>
                      <a:pt x="258282" y="1036140"/>
                    </a:cubicBezTo>
                    <a:cubicBezTo>
                      <a:pt x="238414" y="970727"/>
                      <a:pt x="309938" y="843826"/>
                      <a:pt x="343051" y="773180"/>
                    </a:cubicBezTo>
                    <a:cubicBezTo>
                      <a:pt x="366893" y="720850"/>
                      <a:pt x="397357" y="698610"/>
                      <a:pt x="423847" y="646280"/>
                    </a:cubicBezTo>
                    <a:cubicBezTo>
                      <a:pt x="460933" y="573017"/>
                      <a:pt x="488748" y="436958"/>
                      <a:pt x="532458" y="371546"/>
                    </a:cubicBezTo>
                    <a:cubicBezTo>
                      <a:pt x="562922" y="325757"/>
                      <a:pt x="594710" y="293050"/>
                      <a:pt x="634446" y="273426"/>
                    </a:cubicBezTo>
                    <a:cubicBezTo>
                      <a:pt x="672857" y="253802"/>
                      <a:pt x="715241" y="257727"/>
                      <a:pt x="768222" y="253802"/>
                    </a:cubicBezTo>
                    <a:cubicBezTo>
                      <a:pt x="847693" y="248569"/>
                      <a:pt x="981470" y="264268"/>
                      <a:pt x="1067564" y="259035"/>
                    </a:cubicBezTo>
                    <a:cubicBezTo>
                      <a:pt x="1132465" y="255111"/>
                      <a:pt x="1190744" y="226329"/>
                      <a:pt x="1238427" y="234178"/>
                    </a:cubicBezTo>
                    <a:cubicBezTo>
                      <a:pt x="1275513" y="240720"/>
                      <a:pt x="1311275" y="260344"/>
                      <a:pt x="1333792" y="285201"/>
                    </a:cubicBezTo>
                    <a:cubicBezTo>
                      <a:pt x="1354985" y="310057"/>
                      <a:pt x="1368230" y="355846"/>
                      <a:pt x="1369554" y="385936"/>
                    </a:cubicBezTo>
                    <a:cubicBezTo>
                      <a:pt x="1370879" y="410793"/>
                      <a:pt x="1362932" y="434342"/>
                      <a:pt x="1352336" y="455274"/>
                    </a:cubicBezTo>
                    <a:cubicBezTo>
                      <a:pt x="1340415" y="476206"/>
                      <a:pt x="1321872" y="495830"/>
                      <a:pt x="1302004" y="508913"/>
                    </a:cubicBezTo>
                    <a:cubicBezTo>
                      <a:pt x="1282136" y="521995"/>
                      <a:pt x="1256970" y="535078"/>
                      <a:pt x="1234453" y="533769"/>
                    </a:cubicBezTo>
                    <a:cubicBezTo>
                      <a:pt x="1210612" y="532461"/>
                      <a:pt x="1158956" y="508913"/>
                      <a:pt x="1160280" y="497138"/>
                    </a:cubicBezTo>
                    <a:cubicBezTo>
                      <a:pt x="1161605" y="478823"/>
                      <a:pt x="1312600" y="422568"/>
                      <a:pt x="1331143" y="440883"/>
                    </a:cubicBezTo>
                    <a:cubicBezTo>
                      <a:pt x="1351011" y="460507"/>
                      <a:pt x="1295381" y="567784"/>
                      <a:pt x="1270215" y="618806"/>
                    </a:cubicBezTo>
                    <a:cubicBezTo>
                      <a:pt x="1249023" y="661979"/>
                      <a:pt x="1231804" y="686836"/>
                      <a:pt x="1196042" y="730008"/>
                    </a:cubicBezTo>
                    <a:cubicBezTo>
                      <a:pt x="1135114" y="803270"/>
                      <a:pt x="1009285" y="948487"/>
                      <a:pt x="912595" y="999509"/>
                    </a:cubicBezTo>
                    <a:cubicBezTo>
                      <a:pt x="839746" y="1037449"/>
                      <a:pt x="751003" y="1058381"/>
                      <a:pt x="690075" y="1046606"/>
                    </a:cubicBezTo>
                    <a:cubicBezTo>
                      <a:pt x="642393" y="1037449"/>
                      <a:pt x="597359" y="1004742"/>
                      <a:pt x="572193" y="969419"/>
                    </a:cubicBezTo>
                    <a:cubicBezTo>
                      <a:pt x="547027" y="934096"/>
                      <a:pt x="541729" y="880458"/>
                      <a:pt x="539080" y="835977"/>
                    </a:cubicBezTo>
                    <a:cubicBezTo>
                      <a:pt x="536431" y="791496"/>
                      <a:pt x="544378" y="747015"/>
                      <a:pt x="552325" y="701226"/>
                    </a:cubicBezTo>
                    <a:cubicBezTo>
                      <a:pt x="561597" y="651513"/>
                      <a:pt x="572193" y="600491"/>
                      <a:pt x="590736" y="549469"/>
                    </a:cubicBezTo>
                    <a:cubicBezTo>
                      <a:pt x="610604" y="493213"/>
                      <a:pt x="634446" y="418643"/>
                      <a:pt x="672857" y="379395"/>
                    </a:cubicBezTo>
                    <a:cubicBezTo>
                      <a:pt x="704645" y="346689"/>
                      <a:pt x="749679" y="327065"/>
                      <a:pt x="792064" y="319215"/>
                    </a:cubicBezTo>
                    <a:cubicBezTo>
                      <a:pt x="835773" y="311366"/>
                      <a:pt x="884780" y="323140"/>
                      <a:pt x="931138" y="336223"/>
                    </a:cubicBezTo>
                    <a:cubicBezTo>
                      <a:pt x="980145" y="349305"/>
                      <a:pt x="1027828" y="391169"/>
                      <a:pt x="1078160" y="401635"/>
                    </a:cubicBezTo>
                    <a:cubicBezTo>
                      <a:pt x="1124518" y="410793"/>
                      <a:pt x="1172201" y="408177"/>
                      <a:pt x="1219884" y="397711"/>
                    </a:cubicBezTo>
                    <a:cubicBezTo>
                      <a:pt x="1271540" y="385936"/>
                      <a:pt x="1320547" y="321832"/>
                      <a:pt x="1372203" y="330990"/>
                    </a:cubicBezTo>
                    <a:cubicBezTo>
                      <a:pt x="1442403" y="344072"/>
                      <a:pt x="1565583" y="473590"/>
                      <a:pt x="1590749" y="545544"/>
                    </a:cubicBezTo>
                    <a:cubicBezTo>
                      <a:pt x="1607968" y="597874"/>
                      <a:pt x="1572206" y="654129"/>
                      <a:pt x="1569557" y="701226"/>
                    </a:cubicBezTo>
                    <a:cubicBezTo>
                      <a:pt x="1566908" y="740474"/>
                      <a:pt x="1582802" y="775797"/>
                      <a:pt x="1572206" y="807195"/>
                    </a:cubicBezTo>
                    <a:cubicBezTo>
                      <a:pt x="1561610" y="838593"/>
                      <a:pt x="1528497" y="872608"/>
                      <a:pt x="1502006" y="888307"/>
                    </a:cubicBezTo>
                    <a:cubicBezTo>
                      <a:pt x="1480814" y="901390"/>
                      <a:pt x="1455648" y="906623"/>
                      <a:pt x="1431807" y="906623"/>
                    </a:cubicBezTo>
                    <a:cubicBezTo>
                      <a:pt x="1407966" y="906623"/>
                      <a:pt x="1382800" y="902698"/>
                      <a:pt x="1361607" y="892232"/>
                    </a:cubicBezTo>
                    <a:cubicBezTo>
                      <a:pt x="1340415" y="881766"/>
                      <a:pt x="1325845" y="867375"/>
                      <a:pt x="1305977" y="845135"/>
                    </a:cubicBezTo>
                    <a:cubicBezTo>
                      <a:pt x="1274189" y="807195"/>
                      <a:pt x="1230480" y="668520"/>
                      <a:pt x="1202665" y="673753"/>
                    </a:cubicBezTo>
                    <a:cubicBezTo>
                      <a:pt x="1152333" y="684219"/>
                      <a:pt x="1188095" y="1238920"/>
                      <a:pt x="1123194" y="1327882"/>
                    </a:cubicBezTo>
                    <a:cubicBezTo>
                      <a:pt x="1098028" y="1363205"/>
                      <a:pt x="1058292" y="1368438"/>
                      <a:pt x="1027828" y="1372362"/>
                    </a:cubicBezTo>
                    <a:cubicBezTo>
                      <a:pt x="1002662" y="1376287"/>
                      <a:pt x="977496" y="1369746"/>
                      <a:pt x="956304" y="1360588"/>
                    </a:cubicBezTo>
                    <a:cubicBezTo>
                      <a:pt x="935112" y="1351430"/>
                      <a:pt x="915244" y="1335731"/>
                      <a:pt x="900674" y="1317416"/>
                    </a:cubicBezTo>
                    <a:cubicBezTo>
                      <a:pt x="886105" y="1299100"/>
                      <a:pt x="874184" y="1274243"/>
                      <a:pt x="870210" y="1252003"/>
                    </a:cubicBezTo>
                    <a:cubicBezTo>
                      <a:pt x="866237" y="1229762"/>
                      <a:pt x="864912" y="1211447"/>
                      <a:pt x="874184" y="1182665"/>
                    </a:cubicBezTo>
                    <a:cubicBezTo>
                      <a:pt x="894052" y="1125102"/>
                      <a:pt x="993391" y="1019133"/>
                      <a:pt x="1034451" y="948487"/>
                    </a:cubicBezTo>
                    <a:cubicBezTo>
                      <a:pt x="1066239" y="894848"/>
                      <a:pt x="1090081" y="854292"/>
                      <a:pt x="1108624" y="800654"/>
                    </a:cubicBezTo>
                    <a:cubicBezTo>
                      <a:pt x="1128492" y="744399"/>
                      <a:pt x="1141737" y="677678"/>
                      <a:pt x="1145710" y="620114"/>
                    </a:cubicBezTo>
                    <a:cubicBezTo>
                      <a:pt x="1148359" y="567784"/>
                      <a:pt x="1120545" y="510221"/>
                      <a:pt x="1132465" y="468357"/>
                    </a:cubicBezTo>
                    <a:cubicBezTo>
                      <a:pt x="1141737" y="433034"/>
                      <a:pt x="1169552" y="400327"/>
                      <a:pt x="1193393" y="382012"/>
                    </a:cubicBezTo>
                    <a:cubicBezTo>
                      <a:pt x="1213261" y="367621"/>
                      <a:pt x="1235778" y="359771"/>
                      <a:pt x="1260944" y="358463"/>
                    </a:cubicBezTo>
                    <a:cubicBezTo>
                      <a:pt x="1291408" y="357155"/>
                      <a:pt x="1337766" y="368929"/>
                      <a:pt x="1364256" y="384628"/>
                    </a:cubicBezTo>
                    <a:cubicBezTo>
                      <a:pt x="1385449" y="397711"/>
                      <a:pt x="1400018" y="417334"/>
                      <a:pt x="1410615" y="436958"/>
                    </a:cubicBezTo>
                    <a:cubicBezTo>
                      <a:pt x="1421211" y="457890"/>
                      <a:pt x="1427833" y="480131"/>
                      <a:pt x="1427833" y="506296"/>
                    </a:cubicBezTo>
                    <a:cubicBezTo>
                      <a:pt x="1427833" y="540311"/>
                      <a:pt x="1402667" y="567784"/>
                      <a:pt x="1394720" y="622731"/>
                    </a:cubicBezTo>
                    <a:cubicBezTo>
                      <a:pt x="1377502" y="750940"/>
                      <a:pt x="1464920" y="1221913"/>
                      <a:pt x="1396045" y="1269010"/>
                    </a:cubicBezTo>
                    <a:cubicBezTo>
                      <a:pt x="1361607" y="1292559"/>
                      <a:pt x="1251672" y="1248078"/>
                      <a:pt x="1239751" y="1211447"/>
                    </a:cubicBezTo>
                    <a:cubicBezTo>
                      <a:pt x="1223857" y="1161733"/>
                      <a:pt x="1381475" y="1034832"/>
                      <a:pt x="1419886" y="962878"/>
                    </a:cubicBezTo>
                    <a:cubicBezTo>
                      <a:pt x="1445052" y="914472"/>
                      <a:pt x="1452999" y="877841"/>
                      <a:pt x="1466244" y="832052"/>
                    </a:cubicBezTo>
                    <a:cubicBezTo>
                      <a:pt x="1479490" y="783647"/>
                      <a:pt x="1466244" y="695993"/>
                      <a:pt x="1498033" y="678986"/>
                    </a:cubicBezTo>
                    <a:cubicBezTo>
                      <a:pt x="1532470" y="659362"/>
                      <a:pt x="1666247" y="709076"/>
                      <a:pt x="1676843" y="741782"/>
                    </a:cubicBezTo>
                    <a:cubicBezTo>
                      <a:pt x="1686115" y="770564"/>
                      <a:pt x="1603994" y="805887"/>
                      <a:pt x="1588100" y="856909"/>
                    </a:cubicBezTo>
                    <a:cubicBezTo>
                      <a:pt x="1565583" y="930171"/>
                      <a:pt x="1606643" y="1051839"/>
                      <a:pt x="1609293" y="1151267"/>
                    </a:cubicBezTo>
                    <a:cubicBezTo>
                      <a:pt x="1611942" y="1253311"/>
                      <a:pt x="1622538" y="1401144"/>
                      <a:pt x="1600021" y="1460016"/>
                    </a:cubicBezTo>
                    <a:cubicBezTo>
                      <a:pt x="1589425" y="1488797"/>
                      <a:pt x="1572206" y="1501880"/>
                      <a:pt x="1553663" y="1514962"/>
                    </a:cubicBezTo>
                    <a:cubicBezTo>
                      <a:pt x="1535119" y="1528045"/>
                      <a:pt x="1509954" y="1537203"/>
                      <a:pt x="1487437" y="1541128"/>
                    </a:cubicBezTo>
                    <a:cubicBezTo>
                      <a:pt x="1464920" y="1545052"/>
                      <a:pt x="1438429" y="1543744"/>
                      <a:pt x="1415913" y="1535895"/>
                    </a:cubicBezTo>
                    <a:cubicBezTo>
                      <a:pt x="1394720" y="1528045"/>
                      <a:pt x="1372203" y="1513654"/>
                      <a:pt x="1356309" y="1496647"/>
                    </a:cubicBezTo>
                    <a:cubicBezTo>
                      <a:pt x="1340415" y="1479639"/>
                      <a:pt x="1327170" y="1457399"/>
                      <a:pt x="1320547" y="1435159"/>
                    </a:cubicBezTo>
                    <a:cubicBezTo>
                      <a:pt x="1313925" y="1412918"/>
                      <a:pt x="1313925" y="1395911"/>
                      <a:pt x="1317898" y="1364513"/>
                    </a:cubicBezTo>
                    <a:cubicBezTo>
                      <a:pt x="1327170" y="1297792"/>
                      <a:pt x="1377502" y="1152575"/>
                      <a:pt x="1417237" y="1054456"/>
                    </a:cubicBezTo>
                    <a:cubicBezTo>
                      <a:pt x="1455648" y="961570"/>
                      <a:pt x="1492735" y="849059"/>
                      <a:pt x="1551014" y="788880"/>
                    </a:cubicBezTo>
                    <a:cubicBezTo>
                      <a:pt x="1596047" y="741782"/>
                      <a:pt x="1658300" y="709076"/>
                      <a:pt x="1711281" y="701226"/>
                    </a:cubicBezTo>
                    <a:cubicBezTo>
                      <a:pt x="1758963" y="694685"/>
                      <a:pt x="1821216" y="702535"/>
                      <a:pt x="1854329" y="733933"/>
                    </a:cubicBezTo>
                    <a:cubicBezTo>
                      <a:pt x="1894065" y="771872"/>
                      <a:pt x="1903336" y="859526"/>
                      <a:pt x="1912608" y="934096"/>
                    </a:cubicBezTo>
                    <a:cubicBezTo>
                      <a:pt x="1924528" y="1025674"/>
                      <a:pt x="1913932" y="1148650"/>
                      <a:pt x="1902012" y="1246770"/>
                    </a:cubicBezTo>
                    <a:cubicBezTo>
                      <a:pt x="1891415" y="1335731"/>
                      <a:pt x="1882144" y="1441700"/>
                      <a:pt x="1850355" y="1496647"/>
                    </a:cubicBezTo>
                    <a:cubicBezTo>
                      <a:pt x="1830487" y="1531970"/>
                      <a:pt x="1800024" y="1554210"/>
                      <a:pt x="1772209" y="1567293"/>
                    </a:cubicBezTo>
                    <a:cubicBezTo>
                      <a:pt x="1749692" y="1577759"/>
                      <a:pt x="1724526" y="1579067"/>
                      <a:pt x="1700685" y="1576451"/>
                    </a:cubicBezTo>
                    <a:cubicBezTo>
                      <a:pt x="1678168" y="1573834"/>
                      <a:pt x="1653002" y="1564676"/>
                      <a:pt x="1633134" y="1551594"/>
                    </a:cubicBezTo>
                    <a:cubicBezTo>
                      <a:pt x="1614591" y="1538511"/>
                      <a:pt x="1598696" y="1524120"/>
                      <a:pt x="1585451" y="1499263"/>
                    </a:cubicBezTo>
                    <a:cubicBezTo>
                      <a:pt x="1565583" y="1462632"/>
                      <a:pt x="1554987" y="1405069"/>
                      <a:pt x="1545716" y="1340964"/>
                    </a:cubicBezTo>
                    <a:cubicBezTo>
                      <a:pt x="1532470" y="1245462"/>
                      <a:pt x="1533795" y="1079313"/>
                      <a:pt x="1537768" y="981193"/>
                    </a:cubicBezTo>
                    <a:cubicBezTo>
                      <a:pt x="1540418" y="911856"/>
                      <a:pt x="1539093" y="851676"/>
                      <a:pt x="1556312" y="804579"/>
                    </a:cubicBezTo>
                    <a:cubicBezTo>
                      <a:pt x="1569557" y="767948"/>
                      <a:pt x="1590749" y="735241"/>
                      <a:pt x="1614591" y="715617"/>
                    </a:cubicBezTo>
                    <a:cubicBezTo>
                      <a:pt x="1634458" y="698610"/>
                      <a:pt x="1656975" y="689452"/>
                      <a:pt x="1682141" y="686836"/>
                    </a:cubicBezTo>
                    <a:cubicBezTo>
                      <a:pt x="1712605" y="684219"/>
                      <a:pt x="1760288" y="689452"/>
                      <a:pt x="1788103" y="707768"/>
                    </a:cubicBezTo>
                    <a:cubicBezTo>
                      <a:pt x="1817242" y="726083"/>
                      <a:pt x="1835786" y="752248"/>
                      <a:pt x="1853004" y="794113"/>
                    </a:cubicBezTo>
                    <a:cubicBezTo>
                      <a:pt x="1884793" y="872608"/>
                      <a:pt x="1894065" y="1038757"/>
                      <a:pt x="1904661" y="1165658"/>
                    </a:cubicBezTo>
                    <a:cubicBezTo>
                      <a:pt x="1915257" y="1297792"/>
                      <a:pt x="1931151" y="1494030"/>
                      <a:pt x="1915257" y="1571217"/>
                    </a:cubicBezTo>
                    <a:cubicBezTo>
                      <a:pt x="1908634" y="1603924"/>
                      <a:pt x="1899363" y="1619623"/>
                      <a:pt x="1884793" y="1637939"/>
                    </a:cubicBezTo>
                    <a:cubicBezTo>
                      <a:pt x="1870223" y="1656254"/>
                      <a:pt x="1849031" y="1673262"/>
                      <a:pt x="1827839" y="1682419"/>
                    </a:cubicBezTo>
                    <a:cubicBezTo>
                      <a:pt x="1806646" y="1691577"/>
                      <a:pt x="1780156" y="1696810"/>
                      <a:pt x="1754990" y="1694194"/>
                    </a:cubicBezTo>
                    <a:cubicBezTo>
                      <a:pt x="1724526" y="1690269"/>
                      <a:pt x="1679492" y="1674570"/>
                      <a:pt x="1655651" y="1651021"/>
                    </a:cubicBezTo>
                    <a:cubicBezTo>
                      <a:pt x="1631809" y="1627472"/>
                      <a:pt x="1618564" y="1596074"/>
                      <a:pt x="1611942" y="1552902"/>
                    </a:cubicBezTo>
                    <a:cubicBezTo>
                      <a:pt x="1600021" y="1478331"/>
                      <a:pt x="1627836" y="1339656"/>
                      <a:pt x="1645055" y="1232379"/>
                    </a:cubicBezTo>
                    <a:cubicBezTo>
                      <a:pt x="1662273" y="1125102"/>
                      <a:pt x="1680817" y="981193"/>
                      <a:pt x="1712605" y="909239"/>
                    </a:cubicBezTo>
                    <a:cubicBezTo>
                      <a:pt x="1731148" y="867375"/>
                      <a:pt x="1748367" y="838593"/>
                      <a:pt x="1776182" y="818970"/>
                    </a:cubicBezTo>
                    <a:cubicBezTo>
                      <a:pt x="1803997" y="799346"/>
                      <a:pt x="1850355" y="791496"/>
                      <a:pt x="1882144" y="792804"/>
                    </a:cubicBezTo>
                    <a:cubicBezTo>
                      <a:pt x="1908634" y="794113"/>
                      <a:pt x="1932476" y="805887"/>
                      <a:pt x="1952344" y="818970"/>
                    </a:cubicBezTo>
                    <a:cubicBezTo>
                      <a:pt x="1972211" y="832052"/>
                      <a:pt x="1990755" y="852984"/>
                      <a:pt x="2001351" y="873916"/>
                    </a:cubicBezTo>
                    <a:cubicBezTo>
                      <a:pt x="2013271" y="894848"/>
                      <a:pt x="2014596" y="913164"/>
                      <a:pt x="2019894" y="945870"/>
                    </a:cubicBezTo>
                    <a:cubicBezTo>
                      <a:pt x="2030490" y="1009975"/>
                      <a:pt x="2025192" y="1151267"/>
                      <a:pt x="2037113" y="1232379"/>
                    </a:cubicBezTo>
                    <a:cubicBezTo>
                      <a:pt x="2046384" y="1292559"/>
                      <a:pt x="2067577" y="1330498"/>
                      <a:pt x="2074199" y="1389370"/>
                    </a:cubicBezTo>
                    <a:cubicBezTo>
                      <a:pt x="2082146" y="1462632"/>
                      <a:pt x="2102014" y="1594766"/>
                      <a:pt x="2068901" y="1636630"/>
                    </a:cubicBezTo>
                    <a:cubicBezTo>
                      <a:pt x="2046384" y="1664104"/>
                      <a:pt x="1996052" y="1669337"/>
                      <a:pt x="1961615" y="1666720"/>
                    </a:cubicBezTo>
                    <a:cubicBezTo>
                      <a:pt x="1927177" y="1664104"/>
                      <a:pt x="1886118" y="1639247"/>
                      <a:pt x="1862276" y="1618315"/>
                    </a:cubicBezTo>
                    <a:cubicBezTo>
                      <a:pt x="1843733" y="1599999"/>
                      <a:pt x="1831812" y="1577759"/>
                      <a:pt x="1825189" y="1554210"/>
                    </a:cubicBezTo>
                    <a:cubicBezTo>
                      <a:pt x="1818567" y="1531970"/>
                      <a:pt x="1817242" y="1504496"/>
                      <a:pt x="1822540" y="1480948"/>
                    </a:cubicBezTo>
                    <a:cubicBezTo>
                      <a:pt x="1827839" y="1457399"/>
                      <a:pt x="1839759" y="1433850"/>
                      <a:pt x="1854329" y="1414227"/>
                    </a:cubicBezTo>
                    <a:cubicBezTo>
                      <a:pt x="1868899" y="1393294"/>
                      <a:pt x="1891415" y="1385445"/>
                      <a:pt x="1909959" y="1360588"/>
                    </a:cubicBezTo>
                    <a:cubicBezTo>
                      <a:pt x="1940423" y="1321340"/>
                      <a:pt x="1960291" y="1214063"/>
                      <a:pt x="2001351" y="1187898"/>
                    </a:cubicBezTo>
                    <a:cubicBezTo>
                      <a:pt x="2031815" y="1168274"/>
                      <a:pt x="2078173" y="1172199"/>
                      <a:pt x="2111286" y="1182665"/>
                    </a:cubicBezTo>
                    <a:cubicBezTo>
                      <a:pt x="2144399" y="1193131"/>
                      <a:pt x="2180161" y="1224529"/>
                      <a:pt x="2197380" y="1250694"/>
                    </a:cubicBezTo>
                    <a:cubicBezTo>
                      <a:pt x="2211949" y="1271626"/>
                      <a:pt x="2217247" y="1297792"/>
                      <a:pt x="2218572" y="1321340"/>
                    </a:cubicBezTo>
                    <a:cubicBezTo>
                      <a:pt x="2219897" y="1344889"/>
                      <a:pt x="2215923" y="1371054"/>
                      <a:pt x="2204002" y="1393294"/>
                    </a:cubicBezTo>
                    <a:cubicBezTo>
                      <a:pt x="2189433" y="1420768"/>
                      <a:pt x="2152346" y="1436467"/>
                      <a:pt x="2124531" y="1469173"/>
                    </a:cubicBezTo>
                    <a:cubicBezTo>
                      <a:pt x="2086120" y="1514962"/>
                      <a:pt x="2051682" y="1585608"/>
                      <a:pt x="2004000" y="1647096"/>
                    </a:cubicBezTo>
                    <a:cubicBezTo>
                      <a:pt x="1948370" y="1720359"/>
                      <a:pt x="1854329" y="1810629"/>
                      <a:pt x="1805322" y="1877350"/>
                    </a:cubicBezTo>
                    <a:cubicBezTo>
                      <a:pt x="1772209" y="1924447"/>
                      <a:pt x="1769560" y="1974161"/>
                      <a:pt x="1729824" y="2002942"/>
                    </a:cubicBezTo>
                    <a:cubicBezTo>
                      <a:pt x="1682141" y="2036957"/>
                      <a:pt x="1581478" y="2063122"/>
                      <a:pt x="1524523" y="2050040"/>
                    </a:cubicBezTo>
                    <a:cubicBezTo>
                      <a:pt x="1474191" y="2039574"/>
                      <a:pt x="1434456" y="1996401"/>
                      <a:pt x="1400018" y="1954537"/>
                    </a:cubicBezTo>
                    <a:cubicBezTo>
                      <a:pt x="1361607" y="1907440"/>
                      <a:pt x="1323196" y="1834177"/>
                      <a:pt x="1311275" y="1772689"/>
                    </a:cubicBezTo>
                    <a:cubicBezTo>
                      <a:pt x="1299355" y="1713818"/>
                      <a:pt x="1308627" y="1649713"/>
                      <a:pt x="1323196" y="1593458"/>
                    </a:cubicBezTo>
                    <a:cubicBezTo>
                      <a:pt x="1337766" y="1538511"/>
                      <a:pt x="1353660" y="1462632"/>
                      <a:pt x="1398694" y="1439084"/>
                    </a:cubicBezTo>
                    <a:cubicBezTo>
                      <a:pt x="1451675" y="1410302"/>
                      <a:pt x="1590749" y="1435159"/>
                      <a:pt x="1643730" y="1471790"/>
                    </a:cubicBezTo>
                    <a:cubicBezTo>
                      <a:pt x="1686115" y="1500572"/>
                      <a:pt x="1702009" y="1560751"/>
                      <a:pt x="1715254" y="1609157"/>
                    </a:cubicBezTo>
                    <a:cubicBezTo>
                      <a:pt x="1728499" y="1658871"/>
                      <a:pt x="1736447" y="1717742"/>
                      <a:pt x="1725850" y="1766148"/>
                    </a:cubicBezTo>
                    <a:cubicBezTo>
                      <a:pt x="1715254" y="1813245"/>
                      <a:pt x="1690088" y="1862959"/>
                      <a:pt x="1655651" y="1894357"/>
                    </a:cubicBezTo>
                    <a:cubicBezTo>
                      <a:pt x="1619889" y="1927063"/>
                      <a:pt x="1560285" y="1954537"/>
                      <a:pt x="1509954" y="1957153"/>
                    </a:cubicBezTo>
                    <a:cubicBezTo>
                      <a:pt x="1458297" y="1959770"/>
                      <a:pt x="1407966" y="1938838"/>
                      <a:pt x="1349687" y="1908748"/>
                    </a:cubicBezTo>
                    <a:cubicBezTo>
                      <a:pt x="1266242" y="1865575"/>
                      <a:pt x="1147035" y="1758298"/>
                      <a:pt x="1071537" y="1694194"/>
                    </a:cubicBezTo>
                    <a:cubicBezTo>
                      <a:pt x="1015908" y="1647096"/>
                      <a:pt x="976172" y="1613082"/>
                      <a:pt x="933787" y="1565984"/>
                    </a:cubicBezTo>
                    <a:cubicBezTo>
                      <a:pt x="890078" y="1516271"/>
                      <a:pt x="835773" y="1446933"/>
                      <a:pt x="813256" y="1403761"/>
                    </a:cubicBezTo>
                    <a:cubicBezTo>
                      <a:pt x="800011" y="1377595"/>
                      <a:pt x="792064" y="1359280"/>
                      <a:pt x="790739" y="1337039"/>
                    </a:cubicBezTo>
                    <a:cubicBezTo>
                      <a:pt x="789414" y="1314799"/>
                      <a:pt x="793388" y="1288634"/>
                      <a:pt x="802660" y="1267702"/>
                    </a:cubicBezTo>
                    <a:cubicBezTo>
                      <a:pt x="811931" y="1246770"/>
                      <a:pt x="826501" y="1224529"/>
                      <a:pt x="845044" y="1210138"/>
                    </a:cubicBezTo>
                    <a:cubicBezTo>
                      <a:pt x="862263" y="1195748"/>
                      <a:pt x="887429" y="1183973"/>
                      <a:pt x="909946" y="1180049"/>
                    </a:cubicBezTo>
                    <a:cubicBezTo>
                      <a:pt x="932463" y="1176124"/>
                      <a:pt x="957629" y="1177432"/>
                      <a:pt x="980145" y="1182665"/>
                    </a:cubicBezTo>
                    <a:cubicBezTo>
                      <a:pt x="1003987" y="1189206"/>
                      <a:pt x="1019881" y="1198364"/>
                      <a:pt x="1047696" y="1216680"/>
                    </a:cubicBezTo>
                    <a:cubicBezTo>
                      <a:pt x="1102001" y="1252003"/>
                      <a:pt x="1186771" y="1343581"/>
                      <a:pt x="1270215" y="1403761"/>
                    </a:cubicBezTo>
                    <a:cubicBezTo>
                      <a:pt x="1362932" y="1470482"/>
                      <a:pt x="1491410" y="1533278"/>
                      <a:pt x="1581478" y="1594766"/>
                    </a:cubicBezTo>
                    <a:cubicBezTo>
                      <a:pt x="1654326" y="1645788"/>
                      <a:pt x="1731148" y="1695502"/>
                      <a:pt x="1773533" y="1743907"/>
                    </a:cubicBezTo>
                    <a:cubicBezTo>
                      <a:pt x="1801348" y="1776614"/>
                      <a:pt x="1821216" y="1809320"/>
                      <a:pt x="1827839" y="1840719"/>
                    </a:cubicBezTo>
                    <a:cubicBezTo>
                      <a:pt x="1833136" y="1865575"/>
                      <a:pt x="1827839" y="1891740"/>
                      <a:pt x="1819891" y="1913981"/>
                    </a:cubicBezTo>
                    <a:cubicBezTo>
                      <a:pt x="1811944" y="1936221"/>
                      <a:pt x="1798699" y="1959770"/>
                      <a:pt x="1778831" y="1976777"/>
                    </a:cubicBezTo>
                    <a:cubicBezTo>
                      <a:pt x="1753665" y="1997709"/>
                      <a:pt x="1705983" y="2016025"/>
                      <a:pt x="1674194" y="2018641"/>
                    </a:cubicBezTo>
                    <a:cubicBezTo>
                      <a:pt x="1647704" y="2021258"/>
                      <a:pt x="1623862" y="2012100"/>
                      <a:pt x="1601346" y="2001634"/>
                    </a:cubicBezTo>
                    <a:cubicBezTo>
                      <a:pt x="1577504" y="1989860"/>
                      <a:pt x="1560285" y="1975469"/>
                      <a:pt x="1536444" y="1947996"/>
                    </a:cubicBezTo>
                    <a:cubicBezTo>
                      <a:pt x="1487437" y="1893049"/>
                      <a:pt x="1414588" y="1736058"/>
                      <a:pt x="1357634" y="1671953"/>
                    </a:cubicBezTo>
                    <a:cubicBezTo>
                      <a:pt x="1320547" y="1630089"/>
                      <a:pt x="1292732" y="1601307"/>
                      <a:pt x="1250348" y="1582992"/>
                    </a:cubicBezTo>
                    <a:cubicBezTo>
                      <a:pt x="1205314" y="1563368"/>
                      <a:pt x="1153658" y="1568601"/>
                      <a:pt x="1090081" y="1564676"/>
                    </a:cubicBezTo>
                    <a:cubicBezTo>
                      <a:pt x="994715" y="1558135"/>
                      <a:pt x="800011" y="1579067"/>
                      <a:pt x="729811" y="1559443"/>
                    </a:cubicBezTo>
                    <a:cubicBezTo>
                      <a:pt x="698023" y="1550285"/>
                      <a:pt x="682128" y="1539819"/>
                      <a:pt x="664910" y="1520196"/>
                    </a:cubicBezTo>
                    <a:cubicBezTo>
                      <a:pt x="643717" y="1496647"/>
                      <a:pt x="623849" y="1445625"/>
                      <a:pt x="618551" y="1419460"/>
                    </a:cubicBezTo>
                    <a:cubicBezTo>
                      <a:pt x="615902" y="1403761"/>
                      <a:pt x="615902" y="1395911"/>
                      <a:pt x="619876" y="1381520"/>
                    </a:cubicBezTo>
                    <a:cubicBezTo>
                      <a:pt x="625174" y="1361896"/>
                      <a:pt x="635770" y="1331806"/>
                      <a:pt x="651664" y="1312183"/>
                    </a:cubicBezTo>
                    <a:cubicBezTo>
                      <a:pt x="666234" y="1292559"/>
                      <a:pt x="688751" y="1276860"/>
                      <a:pt x="711268" y="1266394"/>
                    </a:cubicBezTo>
                    <a:cubicBezTo>
                      <a:pt x="733785" y="1255927"/>
                      <a:pt x="760275" y="1252003"/>
                      <a:pt x="786765" y="1252003"/>
                    </a:cubicBezTo>
                    <a:cubicBezTo>
                      <a:pt x="814580" y="1252003"/>
                      <a:pt x="841071" y="1254619"/>
                      <a:pt x="871535" y="1266394"/>
                    </a:cubicBezTo>
                    <a:cubicBezTo>
                      <a:pt x="912595" y="1283401"/>
                      <a:pt x="958953" y="1333115"/>
                      <a:pt x="1003987" y="1356663"/>
                    </a:cubicBezTo>
                    <a:cubicBezTo>
                      <a:pt x="1046371" y="1377595"/>
                      <a:pt x="1092730" y="1378904"/>
                      <a:pt x="1133790" y="1403761"/>
                    </a:cubicBezTo>
                    <a:cubicBezTo>
                      <a:pt x="1182797" y="1432542"/>
                      <a:pt x="1226506" y="1473098"/>
                      <a:pt x="1272864" y="1526737"/>
                    </a:cubicBezTo>
                    <a:cubicBezTo>
                      <a:pt x="1336441" y="1602616"/>
                      <a:pt x="1421211" y="1745216"/>
                      <a:pt x="1463595" y="1830252"/>
                    </a:cubicBezTo>
                    <a:cubicBezTo>
                      <a:pt x="1492735" y="1887816"/>
                      <a:pt x="1484788" y="1968928"/>
                      <a:pt x="1521874" y="1980702"/>
                    </a:cubicBezTo>
                    <a:cubicBezTo>
                      <a:pt x="1573530" y="1997709"/>
                      <a:pt x="1696711" y="1873425"/>
                      <a:pt x="1780156" y="1813245"/>
                    </a:cubicBezTo>
                    <a:cubicBezTo>
                      <a:pt x="1863600" y="1753065"/>
                      <a:pt x="1972211" y="1687653"/>
                      <a:pt x="2023867" y="1618315"/>
                    </a:cubicBezTo>
                    <a:cubicBezTo>
                      <a:pt x="2062278" y="1565984"/>
                      <a:pt x="2058305" y="1480948"/>
                      <a:pt x="2090093" y="1453474"/>
                    </a:cubicBezTo>
                    <a:cubicBezTo>
                      <a:pt x="2109961" y="1436467"/>
                      <a:pt x="2135127" y="1433850"/>
                      <a:pt x="2161618" y="1435159"/>
                    </a:cubicBezTo>
                    <a:cubicBezTo>
                      <a:pt x="2193406" y="1436467"/>
                      <a:pt x="2241089" y="1453474"/>
                      <a:pt x="2266255" y="1473098"/>
                    </a:cubicBezTo>
                    <a:cubicBezTo>
                      <a:pt x="2287447" y="1488797"/>
                      <a:pt x="2299368" y="1512346"/>
                      <a:pt x="2308639" y="1534586"/>
                    </a:cubicBezTo>
                    <a:cubicBezTo>
                      <a:pt x="2317911" y="1556827"/>
                      <a:pt x="2321885" y="1584300"/>
                      <a:pt x="2319235" y="1607849"/>
                    </a:cubicBezTo>
                    <a:cubicBezTo>
                      <a:pt x="2316586" y="1631397"/>
                      <a:pt x="2305990" y="1657563"/>
                      <a:pt x="2292745" y="1677186"/>
                    </a:cubicBezTo>
                    <a:cubicBezTo>
                      <a:pt x="2279500" y="1696810"/>
                      <a:pt x="2254334" y="1705968"/>
                      <a:pt x="2237115" y="1726900"/>
                    </a:cubicBezTo>
                    <a:cubicBezTo>
                      <a:pt x="2214598" y="1754373"/>
                      <a:pt x="2209300" y="1787080"/>
                      <a:pt x="2177512" y="1831561"/>
                    </a:cubicBezTo>
                    <a:cubicBezTo>
                      <a:pt x="2112610" y="1921830"/>
                      <a:pt x="1928502" y="2207031"/>
                      <a:pt x="1839759" y="2217497"/>
                    </a:cubicBezTo>
                    <a:cubicBezTo>
                      <a:pt x="1792076" y="2222730"/>
                      <a:pt x="1716579" y="2162550"/>
                      <a:pt x="1717903" y="2131152"/>
                    </a:cubicBezTo>
                    <a:cubicBezTo>
                      <a:pt x="1719228" y="2087979"/>
                      <a:pt x="1883468" y="2035649"/>
                      <a:pt x="1948370" y="1987243"/>
                    </a:cubicBezTo>
                    <a:cubicBezTo>
                      <a:pt x="2001351" y="1947996"/>
                      <a:pt x="2046384" y="1907440"/>
                      <a:pt x="2082146" y="1869500"/>
                    </a:cubicBezTo>
                    <a:cubicBezTo>
                      <a:pt x="2109961" y="1839410"/>
                      <a:pt x="2123207" y="1800163"/>
                      <a:pt x="2148372" y="1780539"/>
                    </a:cubicBezTo>
                    <a:cubicBezTo>
                      <a:pt x="2169565" y="1764839"/>
                      <a:pt x="2193406" y="1755682"/>
                      <a:pt x="2219897" y="1754373"/>
                    </a:cubicBezTo>
                    <a:cubicBezTo>
                      <a:pt x="2251685" y="1753065"/>
                      <a:pt x="2299368" y="1763531"/>
                      <a:pt x="2328507" y="1784463"/>
                    </a:cubicBezTo>
                    <a:cubicBezTo>
                      <a:pt x="2356322" y="1805396"/>
                      <a:pt x="2381488" y="1847260"/>
                      <a:pt x="2390760" y="1877350"/>
                    </a:cubicBezTo>
                    <a:cubicBezTo>
                      <a:pt x="2397382" y="1902207"/>
                      <a:pt x="2396058" y="1921830"/>
                      <a:pt x="2388111" y="1951920"/>
                    </a:cubicBezTo>
                    <a:cubicBezTo>
                      <a:pt x="2374865" y="2008175"/>
                      <a:pt x="2312613" y="2097137"/>
                      <a:pt x="2279500" y="2179557"/>
                    </a:cubicBezTo>
                    <a:cubicBezTo>
                      <a:pt x="2242413" y="2272443"/>
                      <a:pt x="2221221" y="2408502"/>
                      <a:pt x="2181485" y="2480456"/>
                    </a:cubicBezTo>
                    <a:cubicBezTo>
                      <a:pt x="2154995" y="2527554"/>
                      <a:pt x="2135127" y="2569418"/>
                      <a:pt x="2094067" y="2583809"/>
                    </a:cubicBezTo>
                    <a:cubicBezTo>
                      <a:pt x="2039762" y="2602124"/>
                      <a:pt x="1909959" y="2572034"/>
                      <a:pt x="1866249" y="2534095"/>
                    </a:cubicBezTo>
                    <a:cubicBezTo>
                      <a:pt x="1833136" y="2505313"/>
                      <a:pt x="1849031" y="2435976"/>
                      <a:pt x="1819891" y="2409810"/>
                    </a:cubicBezTo>
                    <a:cubicBezTo>
                      <a:pt x="1790752" y="2383645"/>
                      <a:pt x="1705983" y="2401961"/>
                      <a:pt x="1691413" y="2373179"/>
                    </a:cubicBezTo>
                    <a:cubicBezTo>
                      <a:pt x="1674194" y="2340473"/>
                      <a:pt x="1724526" y="2210955"/>
                      <a:pt x="1751016" y="2207031"/>
                    </a:cubicBezTo>
                    <a:cubicBezTo>
                      <a:pt x="1774858" y="2203106"/>
                      <a:pt x="1798699" y="2285526"/>
                      <a:pt x="1841084" y="2323465"/>
                    </a:cubicBezTo>
                    <a:cubicBezTo>
                      <a:pt x="1902012" y="2378412"/>
                      <a:pt x="2041086" y="2496155"/>
                      <a:pt x="2096716" y="2483073"/>
                    </a:cubicBezTo>
                    <a:cubicBezTo>
                      <a:pt x="2135127" y="2473915"/>
                      <a:pt x="2148372" y="2403269"/>
                      <a:pt x="2168240" y="2361405"/>
                    </a:cubicBezTo>
                    <a:cubicBezTo>
                      <a:pt x="2188108" y="2320849"/>
                      <a:pt x="2198704" y="2286834"/>
                      <a:pt x="2214598" y="2235812"/>
                    </a:cubicBezTo>
                    <a:cubicBezTo>
                      <a:pt x="2239764" y="2156008"/>
                      <a:pt x="2251685" y="1983318"/>
                      <a:pt x="2298043" y="1929680"/>
                    </a:cubicBezTo>
                    <a:cubicBezTo>
                      <a:pt x="2325858" y="1898282"/>
                      <a:pt x="2368243" y="1889124"/>
                      <a:pt x="2400031" y="1885199"/>
                    </a:cubicBezTo>
                    <a:cubicBezTo>
                      <a:pt x="2426522" y="1882583"/>
                      <a:pt x="2451687" y="1889124"/>
                      <a:pt x="2474204" y="1899590"/>
                    </a:cubicBezTo>
                    <a:cubicBezTo>
                      <a:pt x="2496721" y="1910056"/>
                      <a:pt x="2519238" y="1925755"/>
                      <a:pt x="2533808" y="1945379"/>
                    </a:cubicBezTo>
                    <a:cubicBezTo>
                      <a:pt x="2548377" y="1963695"/>
                      <a:pt x="2560298" y="1989860"/>
                      <a:pt x="2564272" y="2013408"/>
                    </a:cubicBezTo>
                    <a:cubicBezTo>
                      <a:pt x="2568245" y="2036957"/>
                      <a:pt x="2566921" y="2064430"/>
                      <a:pt x="2558974" y="2087979"/>
                    </a:cubicBezTo>
                    <a:cubicBezTo>
                      <a:pt x="2551026" y="2111528"/>
                      <a:pt x="2537781" y="2128535"/>
                      <a:pt x="2519238" y="2152084"/>
                    </a:cubicBezTo>
                    <a:cubicBezTo>
                      <a:pt x="2492748" y="2186098"/>
                      <a:pt x="2430495" y="2220113"/>
                      <a:pt x="2405329" y="2264594"/>
                    </a:cubicBezTo>
                    <a:cubicBezTo>
                      <a:pt x="2380163" y="2310383"/>
                      <a:pt x="2372216" y="2360097"/>
                      <a:pt x="2368243" y="2424201"/>
                    </a:cubicBezTo>
                    <a:cubicBezTo>
                      <a:pt x="2362945" y="2515779"/>
                      <a:pt x="2411952" y="2706785"/>
                      <a:pt x="2407978" y="2763040"/>
                    </a:cubicBezTo>
                    <a:cubicBezTo>
                      <a:pt x="2406654" y="2782664"/>
                      <a:pt x="2405329" y="2787897"/>
                      <a:pt x="2398707" y="2800979"/>
                    </a:cubicBezTo>
                    <a:cubicBezTo>
                      <a:pt x="2390760" y="2820603"/>
                      <a:pt x="2373541" y="2848077"/>
                      <a:pt x="2354998" y="2863776"/>
                    </a:cubicBezTo>
                    <a:cubicBezTo>
                      <a:pt x="2336454" y="2880783"/>
                      <a:pt x="2312613" y="2893866"/>
                      <a:pt x="2286122" y="2899099"/>
                    </a:cubicBezTo>
                    <a:cubicBezTo>
                      <a:pt x="2253009" y="2904332"/>
                      <a:pt x="2204002" y="2901715"/>
                      <a:pt x="2172214" y="2884708"/>
                    </a:cubicBezTo>
                    <a:cubicBezTo>
                      <a:pt x="2140425" y="2867700"/>
                      <a:pt x="2109961" y="2829761"/>
                      <a:pt x="2096716" y="2799671"/>
                    </a:cubicBezTo>
                    <a:cubicBezTo>
                      <a:pt x="2086120" y="2774814"/>
                      <a:pt x="2083471" y="2755190"/>
                      <a:pt x="2087444" y="2723792"/>
                    </a:cubicBezTo>
                    <a:cubicBezTo>
                      <a:pt x="2095392" y="2668845"/>
                      <a:pt x="2141750" y="2574651"/>
                      <a:pt x="2182810" y="2501389"/>
                    </a:cubicBezTo>
                    <a:cubicBezTo>
                      <a:pt x="2227844" y="2420277"/>
                      <a:pt x="2336454" y="2335240"/>
                      <a:pt x="2353673" y="2260669"/>
                    </a:cubicBezTo>
                    <a:cubicBezTo>
                      <a:pt x="2365593" y="2207031"/>
                      <a:pt x="2345726" y="2166474"/>
                      <a:pt x="2327182" y="2110219"/>
                    </a:cubicBezTo>
                    <a:cubicBezTo>
                      <a:pt x="2302017" y="2033032"/>
                      <a:pt x="2237115" y="1944071"/>
                      <a:pt x="2197380" y="1844643"/>
                    </a:cubicBezTo>
                    <a:cubicBezTo>
                      <a:pt x="2149697" y="1724283"/>
                      <a:pt x="2121882" y="1571217"/>
                      <a:pt x="2072875" y="1432542"/>
                    </a:cubicBezTo>
                    <a:cubicBezTo>
                      <a:pt x="2021218" y="1286017"/>
                      <a:pt x="1952343" y="1084546"/>
                      <a:pt x="1895389" y="987735"/>
                    </a:cubicBezTo>
                    <a:cubicBezTo>
                      <a:pt x="1863600" y="934096"/>
                      <a:pt x="1833136" y="911856"/>
                      <a:pt x="1801348" y="875225"/>
                    </a:cubicBezTo>
                    <a:cubicBezTo>
                      <a:pt x="1769559" y="838593"/>
                      <a:pt x="1745718" y="808503"/>
                      <a:pt x="1703333" y="767948"/>
                    </a:cubicBezTo>
                    <a:cubicBezTo>
                      <a:pt x="1637108" y="706459"/>
                      <a:pt x="1507304" y="609648"/>
                      <a:pt x="1430482" y="553393"/>
                    </a:cubicBezTo>
                    <a:cubicBezTo>
                      <a:pt x="1376177" y="514146"/>
                      <a:pt x="1335117" y="484056"/>
                      <a:pt x="1288759" y="457890"/>
                    </a:cubicBezTo>
                    <a:cubicBezTo>
                      <a:pt x="1246374" y="433034"/>
                      <a:pt x="1213261" y="409485"/>
                      <a:pt x="1161605" y="397711"/>
                    </a:cubicBezTo>
                    <a:cubicBezTo>
                      <a:pt x="1087432" y="380703"/>
                      <a:pt x="957629" y="406869"/>
                      <a:pt x="880806" y="399019"/>
                    </a:cubicBezTo>
                    <a:cubicBezTo>
                      <a:pt x="825176" y="392478"/>
                      <a:pt x="792063" y="358463"/>
                      <a:pt x="740407" y="367621"/>
                    </a:cubicBezTo>
                    <a:cubicBezTo>
                      <a:pt x="668883" y="379395"/>
                      <a:pt x="562921" y="470973"/>
                      <a:pt x="498020" y="516762"/>
                    </a:cubicBezTo>
                    <a:cubicBezTo>
                      <a:pt x="450337" y="549469"/>
                      <a:pt x="414575" y="574325"/>
                      <a:pt x="381462" y="609648"/>
                    </a:cubicBezTo>
                    <a:cubicBezTo>
                      <a:pt x="349674" y="644971"/>
                      <a:pt x="311263" y="733933"/>
                      <a:pt x="301991" y="730008"/>
                    </a:cubicBezTo>
                    <a:cubicBezTo>
                      <a:pt x="291395" y="726083"/>
                      <a:pt x="345700" y="614881"/>
                      <a:pt x="324508" y="579558"/>
                    </a:cubicBezTo>
                    <a:cubicBezTo>
                      <a:pt x="300666" y="540311"/>
                      <a:pt x="149671" y="532461"/>
                      <a:pt x="149671" y="512837"/>
                    </a:cubicBezTo>
                    <a:cubicBezTo>
                      <a:pt x="149671" y="495830"/>
                      <a:pt x="241063" y="464432"/>
                      <a:pt x="287421" y="468357"/>
                    </a:cubicBezTo>
                    <a:cubicBezTo>
                      <a:pt x="336429" y="472281"/>
                      <a:pt x="396032" y="510221"/>
                      <a:pt x="434443" y="546852"/>
                    </a:cubicBezTo>
                    <a:cubicBezTo>
                      <a:pt x="472854" y="584791"/>
                      <a:pt x="528484" y="684219"/>
                      <a:pt x="519212" y="692069"/>
                    </a:cubicBezTo>
                    <a:cubicBezTo>
                      <a:pt x="509941" y="699918"/>
                      <a:pt x="382787" y="613573"/>
                      <a:pt x="386760" y="603107"/>
                    </a:cubicBezTo>
                    <a:cubicBezTo>
                      <a:pt x="390734" y="592641"/>
                      <a:pt x="478152" y="605724"/>
                      <a:pt x="521861" y="621423"/>
                    </a:cubicBezTo>
                    <a:cubicBezTo>
                      <a:pt x="568220" y="637122"/>
                      <a:pt x="655638" y="673753"/>
                      <a:pt x="656962" y="701226"/>
                    </a:cubicBezTo>
                    <a:cubicBezTo>
                      <a:pt x="658287" y="727391"/>
                      <a:pt x="554974" y="747015"/>
                      <a:pt x="537756" y="783647"/>
                    </a:cubicBezTo>
                    <a:cubicBezTo>
                      <a:pt x="520537" y="820278"/>
                      <a:pt x="569544" y="907931"/>
                      <a:pt x="551001" y="921014"/>
                    </a:cubicBezTo>
                    <a:cubicBezTo>
                      <a:pt x="532458" y="932788"/>
                      <a:pt x="456960" y="890924"/>
                      <a:pt x="427820" y="859525"/>
                    </a:cubicBezTo>
                    <a:cubicBezTo>
                      <a:pt x="398681" y="828127"/>
                      <a:pt x="382787" y="731316"/>
                      <a:pt x="373515" y="733933"/>
                    </a:cubicBezTo>
                    <a:cubicBezTo>
                      <a:pt x="361594" y="736549"/>
                      <a:pt x="343051" y="953720"/>
                      <a:pt x="392058" y="1002125"/>
                    </a:cubicBezTo>
                    <a:cubicBezTo>
                      <a:pt x="441066" y="1050531"/>
                      <a:pt x="565571" y="1000817"/>
                      <a:pt x="670208" y="1020441"/>
                    </a:cubicBezTo>
                    <a:cubicBezTo>
                      <a:pt x="811931" y="1047915"/>
                      <a:pt x="1064915" y="1156500"/>
                      <a:pt x="1157631" y="1177432"/>
                    </a:cubicBezTo>
                    <a:cubicBezTo>
                      <a:pt x="1193393" y="1185282"/>
                      <a:pt x="1210612" y="1178740"/>
                      <a:pt x="1234453" y="1187898"/>
                    </a:cubicBezTo>
                    <a:cubicBezTo>
                      <a:pt x="1256970" y="1197056"/>
                      <a:pt x="1280812" y="1214063"/>
                      <a:pt x="1296706" y="1232379"/>
                    </a:cubicBezTo>
                    <a:cubicBezTo>
                      <a:pt x="1312600" y="1250694"/>
                      <a:pt x="1325845" y="1276860"/>
                      <a:pt x="1331143" y="1300408"/>
                    </a:cubicBezTo>
                    <a:cubicBezTo>
                      <a:pt x="1336441" y="1323957"/>
                      <a:pt x="1337766" y="1351430"/>
                      <a:pt x="1329819" y="1376287"/>
                    </a:cubicBezTo>
                    <a:cubicBezTo>
                      <a:pt x="1319223" y="1406377"/>
                      <a:pt x="1290083" y="1448241"/>
                      <a:pt x="1263593" y="1467865"/>
                    </a:cubicBezTo>
                    <a:cubicBezTo>
                      <a:pt x="1242400" y="1483564"/>
                      <a:pt x="1192069" y="1495339"/>
                      <a:pt x="1190744" y="1492722"/>
                    </a:cubicBezTo>
                    <a:cubicBezTo>
                      <a:pt x="1190744" y="1491414"/>
                      <a:pt x="1209287" y="1483564"/>
                      <a:pt x="1207963" y="1480948"/>
                    </a:cubicBezTo>
                    <a:cubicBezTo>
                      <a:pt x="1205314" y="1473098"/>
                      <a:pt x="1087431" y="1512346"/>
                      <a:pt x="1002662" y="1503188"/>
                    </a:cubicBezTo>
                    <a:cubicBezTo>
                      <a:pt x="854316" y="1487489"/>
                      <a:pt x="435768" y="1386753"/>
                      <a:pt x="409277" y="1310874"/>
                    </a:cubicBezTo>
                    <a:cubicBezTo>
                      <a:pt x="397356" y="1274243"/>
                      <a:pt x="452986" y="1198364"/>
                      <a:pt x="491397" y="1193131"/>
                    </a:cubicBezTo>
                    <a:cubicBezTo>
                      <a:pt x="551001" y="1185282"/>
                      <a:pt x="658287" y="1340964"/>
                      <a:pt x="752328" y="1416843"/>
                    </a:cubicBezTo>
                    <a:cubicBezTo>
                      <a:pt x="856965" y="1501880"/>
                      <a:pt x="1013258" y="1611773"/>
                      <a:pt x="1092730" y="1678495"/>
                    </a:cubicBezTo>
                    <a:cubicBezTo>
                      <a:pt x="1137763" y="1716434"/>
                      <a:pt x="1154982" y="1732133"/>
                      <a:pt x="1193393" y="1772689"/>
                    </a:cubicBezTo>
                    <a:cubicBezTo>
                      <a:pt x="1251672" y="1832869"/>
                      <a:pt x="1348362" y="1967619"/>
                      <a:pt x="1398694" y="2014717"/>
                    </a:cubicBezTo>
                    <a:cubicBezTo>
                      <a:pt x="1422535" y="2038265"/>
                      <a:pt x="1443728" y="2039574"/>
                      <a:pt x="1458297" y="2060506"/>
                    </a:cubicBezTo>
                    <a:cubicBezTo>
                      <a:pt x="1476841" y="2086671"/>
                      <a:pt x="1492735" y="2135076"/>
                      <a:pt x="1492735" y="2167783"/>
                    </a:cubicBezTo>
                    <a:cubicBezTo>
                      <a:pt x="1492735" y="2193948"/>
                      <a:pt x="1484788" y="2217497"/>
                      <a:pt x="1470218" y="2239737"/>
                    </a:cubicBezTo>
                    <a:cubicBezTo>
                      <a:pt x="1451675" y="2265902"/>
                      <a:pt x="1414588" y="2298609"/>
                      <a:pt x="1381475" y="2309075"/>
                    </a:cubicBezTo>
                    <a:cubicBezTo>
                      <a:pt x="1348362" y="2319541"/>
                      <a:pt x="1283461" y="2324774"/>
                      <a:pt x="1268891" y="2302533"/>
                    </a:cubicBezTo>
                    <a:cubicBezTo>
                      <a:pt x="1245049" y="2264594"/>
                      <a:pt x="1356309" y="2027799"/>
                      <a:pt x="1397369" y="2017333"/>
                    </a:cubicBezTo>
                    <a:cubicBezTo>
                      <a:pt x="1417237" y="2012100"/>
                      <a:pt x="1441078" y="2044807"/>
                      <a:pt x="1456973" y="2064430"/>
                    </a:cubicBezTo>
                    <a:cubicBezTo>
                      <a:pt x="1471542" y="2084054"/>
                      <a:pt x="1484788" y="2106295"/>
                      <a:pt x="1488761" y="2132460"/>
                    </a:cubicBezTo>
                    <a:cubicBezTo>
                      <a:pt x="1492735" y="2163858"/>
                      <a:pt x="1487437" y="2212264"/>
                      <a:pt x="1468893" y="2242354"/>
                    </a:cubicBezTo>
                    <a:cubicBezTo>
                      <a:pt x="1450350" y="2272443"/>
                      <a:pt x="1405316" y="2299917"/>
                      <a:pt x="1380151" y="2311691"/>
                    </a:cubicBezTo>
                    <a:cubicBezTo>
                      <a:pt x="1365581" y="2318232"/>
                      <a:pt x="1356309" y="2319541"/>
                      <a:pt x="1341739" y="2319541"/>
                    </a:cubicBezTo>
                    <a:cubicBezTo>
                      <a:pt x="1320547" y="2319541"/>
                      <a:pt x="1287434" y="2315616"/>
                      <a:pt x="1267566" y="2305150"/>
                    </a:cubicBezTo>
                    <a:cubicBezTo>
                      <a:pt x="1250348" y="2295992"/>
                      <a:pt x="1239751" y="2282910"/>
                      <a:pt x="1225182" y="2263286"/>
                    </a:cubicBezTo>
                    <a:cubicBezTo>
                      <a:pt x="1200016" y="2230579"/>
                      <a:pt x="1147035" y="2162550"/>
                      <a:pt x="1145710" y="2114144"/>
                    </a:cubicBezTo>
                    <a:cubicBezTo>
                      <a:pt x="1144386" y="2067047"/>
                      <a:pt x="1177499" y="2006867"/>
                      <a:pt x="1214585" y="1975469"/>
                    </a:cubicBezTo>
                    <a:cubicBezTo>
                      <a:pt x="1254321" y="1941454"/>
                      <a:pt x="1328494" y="1932297"/>
                      <a:pt x="1382799" y="1924447"/>
                    </a:cubicBezTo>
                    <a:cubicBezTo>
                      <a:pt x="1431807" y="1916597"/>
                      <a:pt x="1479490" y="1915289"/>
                      <a:pt x="1524523" y="1924447"/>
                    </a:cubicBezTo>
                    <a:cubicBezTo>
                      <a:pt x="1570881" y="1933605"/>
                      <a:pt x="1635783" y="1945379"/>
                      <a:pt x="1656975" y="1983318"/>
                    </a:cubicBezTo>
                    <a:cubicBezTo>
                      <a:pt x="1686115" y="2033032"/>
                      <a:pt x="1664922" y="2180865"/>
                      <a:pt x="1626511" y="2230579"/>
                    </a:cubicBezTo>
                    <a:cubicBezTo>
                      <a:pt x="1596047" y="2268519"/>
                      <a:pt x="1511278" y="2301225"/>
                      <a:pt x="1486112" y="2285526"/>
                    </a:cubicBezTo>
                    <a:cubicBezTo>
                      <a:pt x="1458297" y="2267210"/>
                      <a:pt x="1459622" y="2115453"/>
                      <a:pt x="1476841" y="2110219"/>
                    </a:cubicBezTo>
                    <a:cubicBezTo>
                      <a:pt x="1499357" y="2102370"/>
                      <a:pt x="1593398" y="2314308"/>
                      <a:pt x="1651677" y="2375796"/>
                    </a:cubicBezTo>
                    <a:cubicBezTo>
                      <a:pt x="1690088" y="2417660"/>
                      <a:pt x="1717903" y="2432051"/>
                      <a:pt x="1768235" y="2462141"/>
                    </a:cubicBezTo>
                    <a:cubicBezTo>
                      <a:pt x="1845057" y="2509238"/>
                      <a:pt x="1985456" y="2549794"/>
                      <a:pt x="2079497" y="2612590"/>
                    </a:cubicBezTo>
                    <a:cubicBezTo>
                      <a:pt x="2170889" y="2674078"/>
                      <a:pt x="2274202" y="2764348"/>
                      <a:pt x="2325858" y="2834994"/>
                    </a:cubicBezTo>
                    <a:cubicBezTo>
                      <a:pt x="2361620" y="2883400"/>
                      <a:pt x="2369567" y="2914798"/>
                      <a:pt x="2389435" y="2976286"/>
                    </a:cubicBezTo>
                    <a:cubicBezTo>
                      <a:pt x="2423872" y="3079638"/>
                      <a:pt x="2451687" y="3322974"/>
                      <a:pt x="2482151" y="3408011"/>
                    </a:cubicBezTo>
                    <a:cubicBezTo>
                      <a:pt x="2495397" y="3445950"/>
                      <a:pt x="2516589" y="3461649"/>
                      <a:pt x="2523212" y="3487814"/>
                    </a:cubicBezTo>
                    <a:cubicBezTo>
                      <a:pt x="2528510" y="3510055"/>
                      <a:pt x="2529834" y="3530987"/>
                      <a:pt x="2525861" y="3551919"/>
                    </a:cubicBezTo>
                    <a:cubicBezTo>
                      <a:pt x="2521887" y="3571543"/>
                      <a:pt x="2513940" y="3593783"/>
                      <a:pt x="2498046" y="3609482"/>
                    </a:cubicBezTo>
                    <a:cubicBezTo>
                      <a:pt x="2479502" y="3629106"/>
                      <a:pt x="2441091" y="3650038"/>
                      <a:pt x="2414601" y="3656580"/>
                    </a:cubicBezTo>
                    <a:cubicBezTo>
                      <a:pt x="2392084" y="3661812"/>
                      <a:pt x="2370892" y="3659196"/>
                      <a:pt x="2349699" y="3651347"/>
                    </a:cubicBezTo>
                    <a:cubicBezTo>
                      <a:pt x="2324534" y="3640881"/>
                      <a:pt x="2275526" y="3591167"/>
                      <a:pt x="2275526" y="3591167"/>
                    </a:cubicBezTo>
                  </a:path>
                </a:pathLst>
              </a:custGeom>
              <a:solidFill>
                <a:srgbClr val="FFFFFF"/>
              </a:solidFill>
              <a:ln cap="sq">
                <a:noFill/>
                <a:prstDash val="solid"/>
                <a:miter/>
              </a:ln>
            </p:spPr>
          </p:sp>
        </p:grpSp>
        <p:sp>
          <p:nvSpPr>
            <p:cNvPr name="Freeform 12" id="12"/>
            <p:cNvSpPr/>
            <p:nvPr/>
          </p:nvSpPr>
          <p:spPr>
            <a:xfrm flipH="true" flipV="false" rot="4153983">
              <a:off x="1088722" y="714810"/>
              <a:ext cx="3507998" cy="3794443"/>
            </a:xfrm>
            <a:custGeom>
              <a:avLst/>
              <a:gdLst/>
              <a:ahLst/>
              <a:cxnLst/>
              <a:rect r="r" b="b" t="t" l="l"/>
              <a:pathLst>
                <a:path h="3794443" w="3507998">
                  <a:moveTo>
                    <a:pt x="3507998" y="0"/>
                  </a:moveTo>
                  <a:lnTo>
                    <a:pt x="0" y="0"/>
                  </a:lnTo>
                  <a:lnTo>
                    <a:pt x="0" y="3794443"/>
                  </a:lnTo>
                  <a:lnTo>
                    <a:pt x="3507998" y="3794443"/>
                  </a:lnTo>
                  <a:lnTo>
                    <a:pt x="3507998"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sp>
        <p:nvSpPr>
          <p:cNvPr name="Freeform 13" id="13"/>
          <p:cNvSpPr/>
          <p:nvPr/>
        </p:nvSpPr>
        <p:spPr>
          <a:xfrm flipH="false" flipV="false" rot="-85299">
            <a:off x="13157672" y="929772"/>
            <a:ext cx="1932082" cy="618266"/>
          </a:xfrm>
          <a:custGeom>
            <a:avLst/>
            <a:gdLst/>
            <a:ahLst/>
            <a:cxnLst/>
            <a:rect r="r" b="b" t="t" l="l"/>
            <a:pathLst>
              <a:path h="618266" w="1932082">
                <a:moveTo>
                  <a:pt x="0" y="0"/>
                </a:moveTo>
                <a:lnTo>
                  <a:pt x="1932081" y="0"/>
                </a:lnTo>
                <a:lnTo>
                  <a:pt x="1932081" y="618266"/>
                </a:lnTo>
                <a:lnTo>
                  <a:pt x="0" y="618266"/>
                </a:lnTo>
                <a:lnTo>
                  <a:pt x="0" y="0"/>
                </a:lnTo>
                <a:close/>
              </a:path>
            </a:pathLst>
          </a:custGeom>
          <a:blipFill>
            <a:blip r:embed="rId8">
              <a:alphaModFix amt="80000"/>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14" id="14"/>
          <p:cNvSpPr/>
          <p:nvPr/>
        </p:nvSpPr>
        <p:spPr>
          <a:xfrm flipH="true" flipV="false" rot="5082124">
            <a:off x="-39391" y="-1904116"/>
            <a:ext cx="2827990" cy="4114800"/>
          </a:xfrm>
          <a:custGeom>
            <a:avLst/>
            <a:gdLst/>
            <a:ahLst/>
            <a:cxnLst/>
            <a:rect r="r" b="b" t="t" l="l"/>
            <a:pathLst>
              <a:path h="4114800" w="2827990">
                <a:moveTo>
                  <a:pt x="2827990" y="0"/>
                </a:moveTo>
                <a:lnTo>
                  <a:pt x="0" y="0"/>
                </a:lnTo>
                <a:lnTo>
                  <a:pt x="0" y="4114800"/>
                </a:lnTo>
                <a:lnTo>
                  <a:pt x="2827990" y="4114800"/>
                </a:lnTo>
                <a:lnTo>
                  <a:pt x="282799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444061">
            <a:off x="-577424" y="9462934"/>
            <a:ext cx="7315200" cy="2979281"/>
          </a:xfrm>
          <a:custGeom>
            <a:avLst/>
            <a:gdLst/>
            <a:ahLst/>
            <a:cxnLst/>
            <a:rect r="r" b="b" t="t" l="l"/>
            <a:pathLst>
              <a:path h="2979281" w="7315200">
                <a:moveTo>
                  <a:pt x="0" y="0"/>
                </a:moveTo>
                <a:lnTo>
                  <a:pt x="7315200" y="0"/>
                </a:lnTo>
                <a:lnTo>
                  <a:pt x="7315200" y="2979282"/>
                </a:lnTo>
                <a:lnTo>
                  <a:pt x="0" y="297928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6" id="16"/>
          <p:cNvGrpSpPr/>
          <p:nvPr/>
        </p:nvGrpSpPr>
        <p:grpSpPr>
          <a:xfrm rot="0">
            <a:off x="17473222" y="9467924"/>
            <a:ext cx="543705" cy="552303"/>
            <a:chOff x="0" y="0"/>
            <a:chExt cx="846253" cy="859634"/>
          </a:xfrm>
        </p:grpSpPr>
        <p:sp>
          <p:nvSpPr>
            <p:cNvPr name="Freeform 17" id="17"/>
            <p:cNvSpPr/>
            <p:nvPr/>
          </p:nvSpPr>
          <p:spPr>
            <a:xfrm flipH="false" flipV="false" rot="0">
              <a:off x="0" y="0"/>
              <a:ext cx="846253" cy="859634"/>
            </a:xfrm>
            <a:custGeom>
              <a:avLst/>
              <a:gdLst/>
              <a:ahLst/>
              <a:cxnLst/>
              <a:rect r="r" b="b" t="t" l="l"/>
              <a:pathLst>
                <a:path h="859634" w="846253">
                  <a:moveTo>
                    <a:pt x="423127" y="0"/>
                  </a:moveTo>
                  <a:cubicBezTo>
                    <a:pt x="189440" y="0"/>
                    <a:pt x="0" y="192436"/>
                    <a:pt x="0" y="429817"/>
                  </a:cubicBezTo>
                  <a:cubicBezTo>
                    <a:pt x="0" y="667199"/>
                    <a:pt x="189440" y="859634"/>
                    <a:pt x="423127" y="859634"/>
                  </a:cubicBezTo>
                  <a:cubicBezTo>
                    <a:pt x="656813" y="859634"/>
                    <a:pt x="846253" y="667199"/>
                    <a:pt x="846253" y="429817"/>
                  </a:cubicBezTo>
                  <a:cubicBezTo>
                    <a:pt x="846253" y="192436"/>
                    <a:pt x="656813" y="0"/>
                    <a:pt x="423127" y="0"/>
                  </a:cubicBezTo>
                  <a:close/>
                </a:path>
              </a:pathLst>
            </a:custGeom>
            <a:solidFill>
              <a:srgbClr val="D4A982">
                <a:alpha val="80000"/>
              </a:srgbClr>
            </a:solidFill>
          </p:spPr>
        </p:sp>
        <p:sp>
          <p:nvSpPr>
            <p:cNvPr name="TextBox 18" id="18"/>
            <p:cNvSpPr txBox="true"/>
            <p:nvPr/>
          </p:nvSpPr>
          <p:spPr>
            <a:xfrm>
              <a:off x="79336" y="42491"/>
              <a:ext cx="687581" cy="736553"/>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564961">
            <a:off x="5120692" y="8350223"/>
            <a:ext cx="1201623" cy="1030241"/>
            <a:chOff x="0" y="0"/>
            <a:chExt cx="1602163" cy="1373654"/>
          </a:xfrm>
        </p:grpSpPr>
        <p:grpSp>
          <p:nvGrpSpPr>
            <p:cNvPr name="Group 20" id="20"/>
            <p:cNvGrpSpPr/>
            <p:nvPr/>
          </p:nvGrpSpPr>
          <p:grpSpPr>
            <a:xfrm rot="-10333129">
              <a:off x="84518" y="92715"/>
              <a:ext cx="1445044" cy="1109303"/>
              <a:chOff x="0" y="0"/>
              <a:chExt cx="1058802" cy="812800"/>
            </a:xfrm>
          </p:grpSpPr>
          <p:sp>
            <p:nvSpPr>
              <p:cNvPr name="Freeform 21" id="21"/>
              <p:cNvSpPr/>
              <p:nvPr/>
            </p:nvSpPr>
            <p:spPr>
              <a:xfrm flipH="false" flipV="false" rot="0">
                <a:off x="0" y="0"/>
                <a:ext cx="1058802" cy="812800"/>
              </a:xfrm>
              <a:custGeom>
                <a:avLst/>
                <a:gdLst/>
                <a:ahLst/>
                <a:cxnLst/>
                <a:rect r="r" b="b" t="t" l="l"/>
                <a:pathLst>
                  <a:path h="812800" w="1058802">
                    <a:moveTo>
                      <a:pt x="529401" y="0"/>
                    </a:moveTo>
                    <a:cubicBezTo>
                      <a:pt x="237021" y="0"/>
                      <a:pt x="0" y="181951"/>
                      <a:pt x="0" y="406400"/>
                    </a:cubicBezTo>
                    <a:cubicBezTo>
                      <a:pt x="0" y="630849"/>
                      <a:pt x="237021" y="812800"/>
                      <a:pt x="529401" y="812800"/>
                    </a:cubicBezTo>
                    <a:cubicBezTo>
                      <a:pt x="821781" y="812800"/>
                      <a:pt x="1058802" y="630849"/>
                      <a:pt x="1058802" y="406400"/>
                    </a:cubicBezTo>
                    <a:cubicBezTo>
                      <a:pt x="1058802" y="181951"/>
                      <a:pt x="821781" y="0"/>
                      <a:pt x="529401" y="0"/>
                    </a:cubicBezTo>
                    <a:close/>
                  </a:path>
                </a:pathLst>
              </a:custGeom>
              <a:solidFill>
                <a:srgbClr val="FFFFFF"/>
              </a:solidFill>
            </p:spPr>
          </p:sp>
          <p:sp>
            <p:nvSpPr>
              <p:cNvPr name="TextBox 22" id="22"/>
              <p:cNvSpPr txBox="true"/>
              <p:nvPr/>
            </p:nvSpPr>
            <p:spPr>
              <a:xfrm>
                <a:off x="99263" y="38100"/>
                <a:ext cx="860276" cy="698500"/>
              </a:xfrm>
              <a:prstGeom prst="rect">
                <a:avLst/>
              </a:prstGeom>
            </p:spPr>
            <p:txBody>
              <a:bodyPr anchor="ctr" rtlCol="false" tIns="50800" lIns="50800" bIns="50800" rIns="50800"/>
              <a:lstStyle/>
              <a:p>
                <a:pPr algn="ctr">
                  <a:lnSpc>
                    <a:spcPts val="2660"/>
                  </a:lnSpc>
                  <a:spcBef>
                    <a:spcPct val="0"/>
                  </a:spcBef>
                </a:pPr>
              </a:p>
            </p:txBody>
          </p:sp>
        </p:grpSp>
        <p:grpSp>
          <p:nvGrpSpPr>
            <p:cNvPr name="Group 23" id="23"/>
            <p:cNvGrpSpPr/>
            <p:nvPr/>
          </p:nvGrpSpPr>
          <p:grpSpPr>
            <a:xfrm rot="-10274574">
              <a:off x="75991" y="155162"/>
              <a:ext cx="1450182" cy="1109303"/>
              <a:chOff x="0" y="0"/>
              <a:chExt cx="1062566" cy="812800"/>
            </a:xfrm>
          </p:grpSpPr>
          <p:sp>
            <p:nvSpPr>
              <p:cNvPr name="Freeform 24" id="24"/>
              <p:cNvSpPr/>
              <p:nvPr/>
            </p:nvSpPr>
            <p:spPr>
              <a:xfrm flipH="false" flipV="false" rot="0">
                <a:off x="0" y="0"/>
                <a:ext cx="1062566" cy="812800"/>
              </a:xfrm>
              <a:custGeom>
                <a:avLst/>
                <a:gdLst/>
                <a:ahLst/>
                <a:cxnLst/>
                <a:rect r="r" b="b" t="t" l="l"/>
                <a:pathLst>
                  <a:path h="812800" w="1062566">
                    <a:moveTo>
                      <a:pt x="531283" y="0"/>
                    </a:moveTo>
                    <a:cubicBezTo>
                      <a:pt x="237864" y="0"/>
                      <a:pt x="0" y="181951"/>
                      <a:pt x="0" y="406400"/>
                    </a:cubicBezTo>
                    <a:cubicBezTo>
                      <a:pt x="0" y="630849"/>
                      <a:pt x="237864" y="812800"/>
                      <a:pt x="531283" y="812800"/>
                    </a:cubicBezTo>
                    <a:cubicBezTo>
                      <a:pt x="824703" y="812800"/>
                      <a:pt x="1062566" y="630849"/>
                      <a:pt x="1062566" y="406400"/>
                    </a:cubicBezTo>
                    <a:cubicBezTo>
                      <a:pt x="1062566" y="181951"/>
                      <a:pt x="824703" y="0"/>
                      <a:pt x="531283" y="0"/>
                    </a:cubicBezTo>
                    <a:close/>
                  </a:path>
                </a:pathLst>
              </a:custGeom>
              <a:solidFill>
                <a:srgbClr val="92B891"/>
              </a:solidFill>
              <a:ln cap="sq">
                <a:noFill/>
                <a:prstDash val="solid"/>
                <a:miter/>
              </a:ln>
            </p:spPr>
          </p:sp>
          <p:sp>
            <p:nvSpPr>
              <p:cNvPr name="TextBox 25" id="25"/>
              <p:cNvSpPr txBox="true"/>
              <p:nvPr/>
            </p:nvSpPr>
            <p:spPr>
              <a:xfrm>
                <a:off x="99616" y="38100"/>
                <a:ext cx="863335" cy="698500"/>
              </a:xfrm>
              <a:prstGeom prst="rect">
                <a:avLst/>
              </a:prstGeom>
            </p:spPr>
            <p:txBody>
              <a:bodyPr anchor="ctr" rtlCol="false" tIns="50800" lIns="50800" bIns="50800" rIns="50800"/>
              <a:lstStyle/>
              <a:p>
                <a:pPr algn="ctr" marL="0" indent="0" lvl="0">
                  <a:lnSpc>
                    <a:spcPts val="2660"/>
                  </a:lnSpc>
                  <a:spcBef>
                    <a:spcPct val="0"/>
                  </a:spcBef>
                </a:pPr>
              </a:p>
            </p:txBody>
          </p:sp>
        </p:grpSp>
        <p:sp>
          <p:nvSpPr>
            <p:cNvPr name="TextBox 26" id="26"/>
            <p:cNvSpPr txBox="true"/>
            <p:nvPr/>
          </p:nvSpPr>
          <p:spPr>
            <a:xfrm rot="131861">
              <a:off x="362609" y="668726"/>
              <a:ext cx="881027" cy="688289"/>
            </a:xfrm>
            <a:prstGeom prst="rect">
              <a:avLst/>
            </a:prstGeom>
          </p:spPr>
          <p:txBody>
            <a:bodyPr anchor="t" rtlCol="false" tIns="0" lIns="0" bIns="0" rIns="0">
              <a:spAutoFit/>
            </a:bodyPr>
            <a:lstStyle/>
            <a:p>
              <a:pPr algn="ctr">
                <a:lnSpc>
                  <a:spcPts val="4359"/>
                </a:lnSpc>
                <a:spcBef>
                  <a:spcPct val="0"/>
                </a:spcBef>
              </a:pPr>
              <a:r>
                <a:rPr lang="en-US" b="true" sz="3113">
                  <a:solidFill>
                    <a:srgbClr val="FFFFFF"/>
                  </a:solidFill>
                  <a:latin typeface="Open Sauce Bold"/>
                  <a:ea typeface="Open Sauce Bold"/>
                  <a:cs typeface="Open Sauce Bold"/>
                  <a:sym typeface="Open Sauce Bold"/>
                </a:rPr>
                <a:t>XIII</a:t>
              </a:r>
            </a:p>
          </p:txBody>
        </p:sp>
      </p:grpSp>
      <p:sp>
        <p:nvSpPr>
          <p:cNvPr name="TextBox 27" id="27"/>
          <p:cNvSpPr txBox="true"/>
          <p:nvPr/>
        </p:nvSpPr>
        <p:spPr>
          <a:xfrm rot="0">
            <a:off x="2039019" y="3721919"/>
            <a:ext cx="6923074" cy="3225843"/>
          </a:xfrm>
          <a:prstGeom prst="rect">
            <a:avLst/>
          </a:prstGeom>
        </p:spPr>
        <p:txBody>
          <a:bodyPr anchor="t" rtlCol="false" tIns="0" lIns="0" bIns="0" rIns="0">
            <a:spAutoFit/>
          </a:bodyPr>
          <a:lstStyle/>
          <a:p>
            <a:pPr algn="l">
              <a:lnSpc>
                <a:spcPts val="4287"/>
              </a:lnSpc>
            </a:pPr>
            <a:r>
              <a:rPr lang="en-US" sz="2802" b="true">
                <a:solidFill>
                  <a:srgbClr val="1C1D15"/>
                </a:solidFill>
                <a:latin typeface="Open Sauce Semi-Bold"/>
                <a:ea typeface="Open Sauce Semi-Bold"/>
                <a:cs typeface="Open Sauce Semi-Bold"/>
                <a:sym typeface="Open Sauce Semi-Bold"/>
              </a:rPr>
              <a:t>Öğretmenler ve haftalık verecekleri ders saatlerini belirtir tablo eklenerek, ek ders ücret onayı İl/ İlce Milli Eğitim Müdürlüğünden alınır. Destek eğitim odası açma onayının bir örneği ve haftalık ders programı da eklenir. </a:t>
            </a:r>
          </a:p>
        </p:txBody>
      </p:sp>
      <p:sp>
        <p:nvSpPr>
          <p:cNvPr name="TextBox 28" id="28"/>
          <p:cNvSpPr txBox="true"/>
          <p:nvPr/>
        </p:nvSpPr>
        <p:spPr>
          <a:xfrm rot="26173">
            <a:off x="17528852" y="9629372"/>
            <a:ext cx="442535" cy="307606"/>
          </a:xfrm>
          <a:prstGeom prst="rect">
            <a:avLst/>
          </a:prstGeom>
        </p:spPr>
        <p:txBody>
          <a:bodyPr anchor="t" rtlCol="false" tIns="0" lIns="0" bIns="0" rIns="0">
            <a:spAutoFit/>
          </a:bodyPr>
          <a:lstStyle/>
          <a:p>
            <a:pPr algn="ctr">
              <a:lnSpc>
                <a:spcPts val="2355"/>
              </a:lnSpc>
            </a:pPr>
            <a:r>
              <a:rPr lang="en-US" sz="2403" b="true">
                <a:solidFill>
                  <a:srgbClr val="1C1D15"/>
                </a:solidFill>
                <a:latin typeface="Source Serif Pro Bold"/>
                <a:ea typeface="Source Serif Pro Bold"/>
                <a:cs typeface="Source Serif Pro Bold"/>
                <a:sym typeface="Source Serif Pro Bold"/>
              </a:rPr>
              <a:t>8</a:t>
            </a:r>
          </a:p>
        </p:txBody>
      </p:sp>
      <p:sp>
        <p:nvSpPr>
          <p:cNvPr name="Freeform 29" id="29"/>
          <p:cNvSpPr/>
          <p:nvPr/>
        </p:nvSpPr>
        <p:spPr>
          <a:xfrm flipH="false" flipV="false" rot="0">
            <a:off x="-213232" y="-195943"/>
            <a:ext cx="2195432" cy="2195432"/>
          </a:xfrm>
          <a:custGeom>
            <a:avLst/>
            <a:gdLst/>
            <a:ahLst/>
            <a:cxnLst/>
            <a:rect r="r" b="b" t="t" l="l"/>
            <a:pathLst>
              <a:path h="2195432" w="2195432">
                <a:moveTo>
                  <a:pt x="0" y="0"/>
                </a:moveTo>
                <a:lnTo>
                  <a:pt x="2195432" y="0"/>
                </a:lnTo>
                <a:lnTo>
                  <a:pt x="2195432" y="2195433"/>
                </a:lnTo>
                <a:lnTo>
                  <a:pt x="0" y="2195433"/>
                </a:lnTo>
                <a:lnTo>
                  <a:pt x="0" y="0"/>
                </a:lnTo>
                <a:close/>
              </a:path>
            </a:pathLst>
          </a:custGeom>
          <a:blipFill>
            <a:blip r:embed="rId14"/>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388000">
            <a:off x="3968613" y="-4018398"/>
            <a:ext cx="10350774" cy="18323797"/>
          </a:xfrm>
          <a:custGeom>
            <a:avLst/>
            <a:gdLst/>
            <a:ahLst/>
            <a:cxnLst/>
            <a:rect r="r" b="b" t="t" l="l"/>
            <a:pathLst>
              <a:path h="18323797" w="10350774">
                <a:moveTo>
                  <a:pt x="10286937" y="0"/>
                </a:moveTo>
                <a:lnTo>
                  <a:pt x="10350774" y="18287888"/>
                </a:lnTo>
                <a:lnTo>
                  <a:pt x="63837" y="18323796"/>
                </a:lnTo>
                <a:lnTo>
                  <a:pt x="0" y="35908"/>
                </a:lnTo>
                <a:lnTo>
                  <a:pt x="10286937" y="0"/>
                </a:lnTo>
                <a:close/>
              </a:path>
            </a:pathLst>
          </a:custGeom>
          <a:blipFill>
            <a:blip r:embed="rId2"/>
            <a:stretch>
              <a:fillRect l="-20946" t="-48" r="-20494" b="-372"/>
            </a:stretch>
          </a:blipFill>
        </p:spPr>
      </p:sp>
      <p:grpSp>
        <p:nvGrpSpPr>
          <p:cNvPr name="Group 3" id="3"/>
          <p:cNvGrpSpPr/>
          <p:nvPr/>
        </p:nvGrpSpPr>
        <p:grpSpPr>
          <a:xfrm rot="0">
            <a:off x="17473222" y="9467924"/>
            <a:ext cx="543705" cy="552303"/>
            <a:chOff x="0" y="0"/>
            <a:chExt cx="846253" cy="859634"/>
          </a:xfrm>
        </p:grpSpPr>
        <p:sp>
          <p:nvSpPr>
            <p:cNvPr name="Freeform 4" id="4"/>
            <p:cNvSpPr/>
            <p:nvPr/>
          </p:nvSpPr>
          <p:spPr>
            <a:xfrm flipH="false" flipV="false" rot="0">
              <a:off x="0" y="0"/>
              <a:ext cx="846253" cy="859634"/>
            </a:xfrm>
            <a:custGeom>
              <a:avLst/>
              <a:gdLst/>
              <a:ahLst/>
              <a:cxnLst/>
              <a:rect r="r" b="b" t="t" l="l"/>
              <a:pathLst>
                <a:path h="859634" w="846253">
                  <a:moveTo>
                    <a:pt x="423127" y="0"/>
                  </a:moveTo>
                  <a:cubicBezTo>
                    <a:pt x="189440" y="0"/>
                    <a:pt x="0" y="192436"/>
                    <a:pt x="0" y="429817"/>
                  </a:cubicBezTo>
                  <a:cubicBezTo>
                    <a:pt x="0" y="667199"/>
                    <a:pt x="189440" y="859634"/>
                    <a:pt x="423127" y="859634"/>
                  </a:cubicBezTo>
                  <a:cubicBezTo>
                    <a:pt x="656813" y="859634"/>
                    <a:pt x="846253" y="667199"/>
                    <a:pt x="846253" y="429817"/>
                  </a:cubicBezTo>
                  <a:cubicBezTo>
                    <a:pt x="846253" y="192436"/>
                    <a:pt x="656813" y="0"/>
                    <a:pt x="423127" y="0"/>
                  </a:cubicBezTo>
                  <a:close/>
                </a:path>
              </a:pathLst>
            </a:custGeom>
            <a:solidFill>
              <a:srgbClr val="D4A982">
                <a:alpha val="80000"/>
              </a:srgbClr>
            </a:solidFill>
          </p:spPr>
        </p:sp>
        <p:sp>
          <p:nvSpPr>
            <p:cNvPr name="TextBox 5" id="5"/>
            <p:cNvSpPr txBox="true"/>
            <p:nvPr/>
          </p:nvSpPr>
          <p:spPr>
            <a:xfrm>
              <a:off x="79336" y="42491"/>
              <a:ext cx="687581" cy="736553"/>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4036631" y="1429410"/>
            <a:ext cx="2510463" cy="5457528"/>
          </a:xfrm>
          <a:custGeom>
            <a:avLst/>
            <a:gdLst/>
            <a:ahLst/>
            <a:cxnLst/>
            <a:rect r="r" b="b" t="t" l="l"/>
            <a:pathLst>
              <a:path h="5457528" w="2510463">
                <a:moveTo>
                  <a:pt x="0" y="0"/>
                </a:moveTo>
                <a:lnTo>
                  <a:pt x="2510463" y="0"/>
                </a:lnTo>
                <a:lnTo>
                  <a:pt x="2510463" y="5457529"/>
                </a:lnTo>
                <a:lnTo>
                  <a:pt x="0" y="54575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7" id="7"/>
          <p:cNvSpPr/>
          <p:nvPr/>
        </p:nvSpPr>
        <p:spPr>
          <a:xfrm flipH="false" flipV="false" rot="0">
            <a:off x="4374045" y="2173581"/>
            <a:ext cx="10214019" cy="6239837"/>
          </a:xfrm>
          <a:custGeom>
            <a:avLst/>
            <a:gdLst/>
            <a:ahLst/>
            <a:cxnLst/>
            <a:rect r="r" b="b" t="t" l="l"/>
            <a:pathLst>
              <a:path h="6239837" w="10214019">
                <a:moveTo>
                  <a:pt x="0" y="0"/>
                </a:moveTo>
                <a:lnTo>
                  <a:pt x="10214020" y="0"/>
                </a:lnTo>
                <a:lnTo>
                  <a:pt x="10214020" y="6239837"/>
                </a:lnTo>
                <a:lnTo>
                  <a:pt x="0" y="623983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2058856">
            <a:off x="13180073" y="2233276"/>
            <a:ext cx="1871406" cy="800026"/>
          </a:xfrm>
          <a:custGeom>
            <a:avLst/>
            <a:gdLst/>
            <a:ahLst/>
            <a:cxnLst/>
            <a:rect r="r" b="b" t="t" l="l"/>
            <a:pathLst>
              <a:path h="800026" w="1871406">
                <a:moveTo>
                  <a:pt x="0" y="0"/>
                </a:moveTo>
                <a:lnTo>
                  <a:pt x="1871406" y="0"/>
                </a:lnTo>
                <a:lnTo>
                  <a:pt x="1871406" y="800027"/>
                </a:lnTo>
                <a:lnTo>
                  <a:pt x="0" y="800027"/>
                </a:lnTo>
                <a:lnTo>
                  <a:pt x="0" y="0"/>
                </a:lnTo>
                <a:close/>
              </a:path>
            </a:pathLst>
          </a:custGeom>
          <a:blipFill>
            <a:blip r:embed="rId7">
              <a:alphaModFix amt="80000"/>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9" id="9"/>
          <p:cNvSpPr/>
          <p:nvPr/>
        </p:nvSpPr>
        <p:spPr>
          <a:xfrm flipH="false" flipV="false" rot="-8900343">
            <a:off x="3973627" y="7580763"/>
            <a:ext cx="1877849" cy="802780"/>
          </a:xfrm>
          <a:custGeom>
            <a:avLst/>
            <a:gdLst/>
            <a:ahLst/>
            <a:cxnLst/>
            <a:rect r="r" b="b" t="t" l="l"/>
            <a:pathLst>
              <a:path h="802780" w="1877849">
                <a:moveTo>
                  <a:pt x="0" y="0"/>
                </a:moveTo>
                <a:lnTo>
                  <a:pt x="1877849" y="0"/>
                </a:lnTo>
                <a:lnTo>
                  <a:pt x="1877849" y="802780"/>
                </a:lnTo>
                <a:lnTo>
                  <a:pt x="0" y="802780"/>
                </a:lnTo>
                <a:lnTo>
                  <a:pt x="0" y="0"/>
                </a:lnTo>
                <a:close/>
              </a:path>
            </a:pathLst>
          </a:custGeom>
          <a:blipFill>
            <a:blip r:embed="rId7">
              <a:alphaModFix amt="80000"/>
              <a:extLst>
                <a:ext uri="{96DAC541-7B7A-43D3-8B79-37D633B846F1}">
                  <asvg:svgBlip xmlns:asvg="http://schemas.microsoft.com/office/drawing/2016/SVG/main" r:embed="rId8"/>
                </a:ext>
              </a:extLst>
            </a:blip>
            <a:stretch>
              <a:fillRect l="0" t="0" r="0" b="0"/>
            </a:stretch>
          </a:blipFill>
          <a:ln cap="sq">
            <a:noFill/>
            <a:prstDash val="solid"/>
            <a:miter/>
          </a:ln>
        </p:spPr>
      </p:sp>
      <p:grpSp>
        <p:nvGrpSpPr>
          <p:cNvPr name="Group 10" id="10"/>
          <p:cNvGrpSpPr/>
          <p:nvPr/>
        </p:nvGrpSpPr>
        <p:grpSpPr>
          <a:xfrm rot="-31584">
            <a:off x="2009031" y="3129469"/>
            <a:ext cx="1474211" cy="1888626"/>
            <a:chOff x="0" y="0"/>
            <a:chExt cx="1965615" cy="2518168"/>
          </a:xfrm>
        </p:grpSpPr>
        <p:grpSp>
          <p:nvGrpSpPr>
            <p:cNvPr name="Group 11" id="11"/>
            <p:cNvGrpSpPr/>
            <p:nvPr/>
          </p:nvGrpSpPr>
          <p:grpSpPr>
            <a:xfrm rot="0">
              <a:off x="0" y="0"/>
              <a:ext cx="1965615" cy="2518168"/>
              <a:chOff x="0" y="0"/>
              <a:chExt cx="1831975" cy="2346960"/>
            </a:xfrm>
          </p:grpSpPr>
          <p:sp>
            <p:nvSpPr>
              <p:cNvPr name="Freeform 12" id="12"/>
              <p:cNvSpPr/>
              <p:nvPr/>
            </p:nvSpPr>
            <p:spPr>
              <a:xfrm flipH="false" flipV="false" rot="0">
                <a:off x="40384" y="44450"/>
                <a:ext cx="1746311" cy="2254250"/>
              </a:xfrm>
              <a:custGeom>
                <a:avLst/>
                <a:gdLst/>
                <a:ahLst/>
                <a:cxnLst/>
                <a:rect r="r" b="b" t="t" l="l"/>
                <a:pathLst>
                  <a:path h="2254250" w="1746311">
                    <a:moveTo>
                      <a:pt x="214159" y="1875790"/>
                    </a:moveTo>
                    <a:cubicBezTo>
                      <a:pt x="587407" y="1844040"/>
                      <a:pt x="753839" y="1814830"/>
                      <a:pt x="852964" y="1776730"/>
                    </a:cubicBezTo>
                    <a:cubicBezTo>
                      <a:pt x="921494" y="1750060"/>
                      <a:pt x="966774" y="1717040"/>
                      <a:pt x="1019395" y="1682750"/>
                    </a:cubicBezTo>
                    <a:cubicBezTo>
                      <a:pt x="1072017" y="1649730"/>
                      <a:pt x="1142996" y="1624330"/>
                      <a:pt x="1168695" y="1573530"/>
                    </a:cubicBezTo>
                    <a:cubicBezTo>
                      <a:pt x="1195618" y="1520190"/>
                      <a:pt x="1138101" y="1417320"/>
                      <a:pt x="1171142" y="1366520"/>
                    </a:cubicBezTo>
                    <a:cubicBezTo>
                      <a:pt x="1207855" y="1308100"/>
                      <a:pt x="1333903" y="1248410"/>
                      <a:pt x="1402434" y="1259840"/>
                    </a:cubicBezTo>
                    <a:cubicBezTo>
                      <a:pt x="1468517" y="1271270"/>
                      <a:pt x="1555404" y="1355090"/>
                      <a:pt x="1577432" y="1430020"/>
                    </a:cubicBezTo>
                    <a:cubicBezTo>
                      <a:pt x="1603131" y="1520190"/>
                      <a:pt x="1517468" y="1717040"/>
                      <a:pt x="1495440" y="1778000"/>
                    </a:cubicBezTo>
                    <a:cubicBezTo>
                      <a:pt x="1486873" y="1800860"/>
                      <a:pt x="1484426" y="1808480"/>
                      <a:pt x="1472188" y="1823720"/>
                    </a:cubicBezTo>
                    <a:cubicBezTo>
                      <a:pt x="1455056" y="1846580"/>
                      <a:pt x="1426909" y="1878330"/>
                      <a:pt x="1398762" y="1893570"/>
                    </a:cubicBezTo>
                    <a:cubicBezTo>
                      <a:pt x="1370616" y="1910080"/>
                      <a:pt x="1333903" y="1918970"/>
                      <a:pt x="1302085" y="1918970"/>
                    </a:cubicBezTo>
                    <a:cubicBezTo>
                      <a:pt x="1270267" y="1918970"/>
                      <a:pt x="1229883" y="1906270"/>
                      <a:pt x="1205408" y="1894840"/>
                    </a:cubicBezTo>
                    <a:cubicBezTo>
                      <a:pt x="1188275" y="1887220"/>
                      <a:pt x="1177261" y="1879600"/>
                      <a:pt x="1163800" y="1865630"/>
                    </a:cubicBezTo>
                    <a:cubicBezTo>
                      <a:pt x="1144219" y="1845310"/>
                      <a:pt x="1117297" y="1812290"/>
                      <a:pt x="1106283" y="1780540"/>
                    </a:cubicBezTo>
                    <a:cubicBezTo>
                      <a:pt x="1095269" y="1750060"/>
                      <a:pt x="1083031" y="1714500"/>
                      <a:pt x="1094045" y="1678940"/>
                    </a:cubicBezTo>
                    <a:cubicBezTo>
                      <a:pt x="1109954" y="1623060"/>
                      <a:pt x="1205408" y="1559560"/>
                      <a:pt x="1245792" y="1496060"/>
                    </a:cubicBezTo>
                    <a:cubicBezTo>
                      <a:pt x="1282505" y="1437640"/>
                      <a:pt x="1317994" y="1388110"/>
                      <a:pt x="1332679" y="1314450"/>
                    </a:cubicBezTo>
                    <a:cubicBezTo>
                      <a:pt x="1353483" y="1211580"/>
                      <a:pt x="1338798" y="1035050"/>
                      <a:pt x="1317994" y="929640"/>
                    </a:cubicBezTo>
                    <a:cubicBezTo>
                      <a:pt x="1303309" y="852170"/>
                      <a:pt x="1277610" y="795020"/>
                      <a:pt x="1247016" y="735330"/>
                    </a:cubicBezTo>
                    <a:cubicBezTo>
                      <a:pt x="1217645" y="678180"/>
                      <a:pt x="1183380" y="622300"/>
                      <a:pt x="1138101" y="580390"/>
                    </a:cubicBezTo>
                    <a:cubicBezTo>
                      <a:pt x="1092821" y="537210"/>
                      <a:pt x="1034081" y="502920"/>
                      <a:pt x="976564" y="481330"/>
                    </a:cubicBezTo>
                    <a:cubicBezTo>
                      <a:pt x="917823" y="459740"/>
                      <a:pt x="852964" y="450850"/>
                      <a:pt x="789328" y="453390"/>
                    </a:cubicBezTo>
                    <a:cubicBezTo>
                      <a:pt x="723245" y="455930"/>
                      <a:pt x="646148" y="468630"/>
                      <a:pt x="588631" y="501650"/>
                    </a:cubicBezTo>
                    <a:cubicBezTo>
                      <a:pt x="533561" y="533400"/>
                      <a:pt x="474821" y="586740"/>
                      <a:pt x="450345" y="642620"/>
                    </a:cubicBezTo>
                    <a:cubicBezTo>
                      <a:pt x="425870" y="697230"/>
                      <a:pt x="427094" y="774700"/>
                      <a:pt x="440555" y="834390"/>
                    </a:cubicBezTo>
                    <a:cubicBezTo>
                      <a:pt x="454017" y="895350"/>
                      <a:pt x="474821" y="951230"/>
                      <a:pt x="528666" y="1004570"/>
                    </a:cubicBezTo>
                    <a:cubicBezTo>
                      <a:pt x="621672" y="1097280"/>
                      <a:pt x="930061" y="1287780"/>
                      <a:pt x="1023067" y="1257300"/>
                    </a:cubicBezTo>
                    <a:cubicBezTo>
                      <a:pt x="1076913" y="1239520"/>
                      <a:pt x="1111178" y="1148080"/>
                      <a:pt x="1111178" y="1090930"/>
                    </a:cubicBezTo>
                    <a:cubicBezTo>
                      <a:pt x="1111178" y="1029970"/>
                      <a:pt x="994920" y="923290"/>
                      <a:pt x="1010829" y="902970"/>
                    </a:cubicBezTo>
                    <a:cubicBezTo>
                      <a:pt x="1025514" y="883920"/>
                      <a:pt x="1129534" y="934720"/>
                      <a:pt x="1187051" y="956310"/>
                    </a:cubicBezTo>
                    <a:cubicBezTo>
                      <a:pt x="1244568" y="977900"/>
                      <a:pt x="1357154" y="1004570"/>
                      <a:pt x="1357154" y="1031240"/>
                    </a:cubicBezTo>
                    <a:cubicBezTo>
                      <a:pt x="1357154" y="1057910"/>
                      <a:pt x="1243344" y="1116330"/>
                      <a:pt x="1184604" y="1115060"/>
                    </a:cubicBezTo>
                    <a:cubicBezTo>
                      <a:pt x="1122192" y="1113790"/>
                      <a:pt x="1059780" y="1062990"/>
                      <a:pt x="994920" y="1008380"/>
                    </a:cubicBezTo>
                    <a:cubicBezTo>
                      <a:pt x="903138" y="930910"/>
                      <a:pt x="692651" y="697230"/>
                      <a:pt x="711007" y="664210"/>
                    </a:cubicBezTo>
                    <a:cubicBezTo>
                      <a:pt x="723245" y="642620"/>
                      <a:pt x="887229" y="673100"/>
                      <a:pt x="895795" y="704850"/>
                    </a:cubicBezTo>
                    <a:cubicBezTo>
                      <a:pt x="905586" y="741680"/>
                      <a:pt x="693874" y="868680"/>
                      <a:pt x="703664" y="887730"/>
                    </a:cubicBezTo>
                    <a:cubicBezTo>
                      <a:pt x="712231" y="904240"/>
                      <a:pt x="892124" y="855980"/>
                      <a:pt x="892124" y="844550"/>
                    </a:cubicBezTo>
                    <a:cubicBezTo>
                      <a:pt x="890900" y="831850"/>
                      <a:pt x="703664" y="782320"/>
                      <a:pt x="649819" y="817880"/>
                    </a:cubicBezTo>
                    <a:cubicBezTo>
                      <a:pt x="594749" y="854710"/>
                      <a:pt x="624120" y="1037590"/>
                      <a:pt x="567827" y="1071880"/>
                    </a:cubicBezTo>
                    <a:cubicBezTo>
                      <a:pt x="512757" y="1106170"/>
                      <a:pt x="389157" y="1056640"/>
                      <a:pt x="318179" y="1027430"/>
                    </a:cubicBezTo>
                    <a:cubicBezTo>
                      <a:pt x="258214" y="1003300"/>
                      <a:pt x="161537" y="937260"/>
                      <a:pt x="166432" y="924560"/>
                    </a:cubicBezTo>
                    <a:cubicBezTo>
                      <a:pt x="171327" y="909320"/>
                      <a:pt x="325521" y="930910"/>
                      <a:pt x="389157" y="958850"/>
                    </a:cubicBezTo>
                    <a:cubicBezTo>
                      <a:pt x="445450" y="984250"/>
                      <a:pt x="493177" y="1029970"/>
                      <a:pt x="532338" y="1076960"/>
                    </a:cubicBezTo>
                    <a:cubicBezTo>
                      <a:pt x="571498" y="1123950"/>
                      <a:pt x="578841" y="1201420"/>
                      <a:pt x="624120" y="1239520"/>
                    </a:cubicBezTo>
                    <a:cubicBezTo>
                      <a:pt x="670623" y="1278890"/>
                      <a:pt x="746496" y="1290320"/>
                      <a:pt x="808908" y="1304290"/>
                    </a:cubicBezTo>
                    <a:cubicBezTo>
                      <a:pt x="868873" y="1316990"/>
                      <a:pt x="970445" y="1289050"/>
                      <a:pt x="991249" y="1322070"/>
                    </a:cubicBezTo>
                    <a:cubicBezTo>
                      <a:pt x="1013277" y="1356360"/>
                      <a:pt x="971669" y="1482090"/>
                      <a:pt x="928837" y="1512570"/>
                    </a:cubicBezTo>
                    <a:cubicBezTo>
                      <a:pt x="886005" y="1543050"/>
                      <a:pt x="796671" y="1503680"/>
                      <a:pt x="731811" y="1504950"/>
                    </a:cubicBezTo>
                    <a:cubicBezTo>
                      <a:pt x="669399" y="1506220"/>
                      <a:pt x="611882" y="1525270"/>
                      <a:pt x="548246" y="1522730"/>
                    </a:cubicBezTo>
                    <a:cubicBezTo>
                      <a:pt x="479716" y="1520190"/>
                      <a:pt x="402619" y="1513840"/>
                      <a:pt x="336535" y="1488440"/>
                    </a:cubicBezTo>
                    <a:cubicBezTo>
                      <a:pt x="268005" y="1461770"/>
                      <a:pt x="190907" y="1417320"/>
                      <a:pt x="144404" y="1363980"/>
                    </a:cubicBezTo>
                    <a:cubicBezTo>
                      <a:pt x="101573" y="1315720"/>
                      <a:pt x="80769" y="1252220"/>
                      <a:pt x="59965" y="1192530"/>
                    </a:cubicBezTo>
                    <a:cubicBezTo>
                      <a:pt x="39161" y="1134110"/>
                      <a:pt x="22028" y="1078230"/>
                      <a:pt x="18357" y="1012190"/>
                    </a:cubicBezTo>
                    <a:cubicBezTo>
                      <a:pt x="14685" y="932180"/>
                      <a:pt x="28147" y="822960"/>
                      <a:pt x="51398" y="746760"/>
                    </a:cubicBezTo>
                    <a:cubicBezTo>
                      <a:pt x="70979" y="683260"/>
                      <a:pt x="94230" y="622300"/>
                      <a:pt x="134614" y="580390"/>
                    </a:cubicBezTo>
                    <a:cubicBezTo>
                      <a:pt x="174998" y="538480"/>
                      <a:pt x="238634" y="499110"/>
                      <a:pt x="294927" y="492760"/>
                    </a:cubicBezTo>
                    <a:cubicBezTo>
                      <a:pt x="351221" y="486410"/>
                      <a:pt x="416080" y="509270"/>
                      <a:pt x="471149" y="541020"/>
                    </a:cubicBezTo>
                    <a:cubicBezTo>
                      <a:pt x="533561" y="577850"/>
                      <a:pt x="605763" y="646430"/>
                      <a:pt x="643700" y="711200"/>
                    </a:cubicBezTo>
                    <a:cubicBezTo>
                      <a:pt x="677965" y="769620"/>
                      <a:pt x="695098" y="836930"/>
                      <a:pt x="696322" y="904240"/>
                    </a:cubicBezTo>
                    <a:cubicBezTo>
                      <a:pt x="697546" y="977900"/>
                      <a:pt x="651043" y="1057910"/>
                      <a:pt x="637581" y="1136650"/>
                    </a:cubicBezTo>
                    <a:cubicBezTo>
                      <a:pt x="624120" y="1215390"/>
                      <a:pt x="635134" y="1314450"/>
                      <a:pt x="618001" y="1375410"/>
                    </a:cubicBezTo>
                    <a:cubicBezTo>
                      <a:pt x="606987" y="1416050"/>
                      <a:pt x="587407" y="1447800"/>
                      <a:pt x="570274" y="1470660"/>
                    </a:cubicBezTo>
                    <a:cubicBezTo>
                      <a:pt x="558037" y="1487170"/>
                      <a:pt x="548246" y="1496060"/>
                      <a:pt x="531114" y="1506220"/>
                    </a:cubicBezTo>
                    <a:cubicBezTo>
                      <a:pt x="506639" y="1521460"/>
                      <a:pt x="467478" y="1540510"/>
                      <a:pt x="434436" y="1544320"/>
                    </a:cubicBezTo>
                    <a:cubicBezTo>
                      <a:pt x="401395" y="1548130"/>
                      <a:pt x="362234" y="1544320"/>
                      <a:pt x="330417" y="1531620"/>
                    </a:cubicBezTo>
                    <a:cubicBezTo>
                      <a:pt x="298599" y="1518920"/>
                      <a:pt x="265557" y="1490980"/>
                      <a:pt x="245977" y="1470660"/>
                    </a:cubicBezTo>
                    <a:cubicBezTo>
                      <a:pt x="231292" y="1455420"/>
                      <a:pt x="223949" y="1445260"/>
                      <a:pt x="215383" y="1426210"/>
                    </a:cubicBezTo>
                    <a:cubicBezTo>
                      <a:pt x="203145" y="1399540"/>
                      <a:pt x="184789" y="1357630"/>
                      <a:pt x="190907" y="1320800"/>
                    </a:cubicBezTo>
                    <a:cubicBezTo>
                      <a:pt x="199474" y="1271270"/>
                      <a:pt x="252096" y="1203960"/>
                      <a:pt x="296151" y="1159510"/>
                    </a:cubicBezTo>
                    <a:cubicBezTo>
                      <a:pt x="340207" y="1115060"/>
                      <a:pt x="392828" y="1069340"/>
                      <a:pt x="454017" y="1056640"/>
                    </a:cubicBezTo>
                    <a:cubicBezTo>
                      <a:pt x="524995" y="1041400"/>
                      <a:pt x="632686" y="1066800"/>
                      <a:pt x="702441" y="1099820"/>
                    </a:cubicBezTo>
                    <a:cubicBezTo>
                      <a:pt x="766076" y="1130300"/>
                      <a:pt x="818698" y="1244600"/>
                      <a:pt x="860306" y="1235710"/>
                    </a:cubicBezTo>
                    <a:cubicBezTo>
                      <a:pt x="900690" y="1226820"/>
                      <a:pt x="921494" y="1127760"/>
                      <a:pt x="950865" y="1051560"/>
                    </a:cubicBezTo>
                    <a:cubicBezTo>
                      <a:pt x="993696" y="941070"/>
                      <a:pt x="1111178" y="690880"/>
                      <a:pt x="1070794" y="629920"/>
                    </a:cubicBezTo>
                    <a:cubicBezTo>
                      <a:pt x="1042647" y="589280"/>
                      <a:pt x="915376" y="651510"/>
                      <a:pt x="874991" y="617220"/>
                    </a:cubicBezTo>
                    <a:cubicBezTo>
                      <a:pt x="835831" y="584200"/>
                      <a:pt x="823593" y="500380"/>
                      <a:pt x="824817" y="433070"/>
                    </a:cubicBezTo>
                    <a:cubicBezTo>
                      <a:pt x="826041" y="353060"/>
                      <a:pt x="867649" y="200660"/>
                      <a:pt x="903138" y="167640"/>
                    </a:cubicBezTo>
                    <a:cubicBezTo>
                      <a:pt x="919047" y="152400"/>
                      <a:pt x="941075" y="165100"/>
                      <a:pt x="956984" y="156210"/>
                    </a:cubicBezTo>
                    <a:cubicBezTo>
                      <a:pt x="975340" y="146050"/>
                      <a:pt x="987578" y="118110"/>
                      <a:pt x="1007158" y="104140"/>
                    </a:cubicBezTo>
                    <a:cubicBezTo>
                      <a:pt x="1025514" y="90170"/>
                      <a:pt x="1048766" y="78740"/>
                      <a:pt x="1070794" y="72390"/>
                    </a:cubicBezTo>
                    <a:cubicBezTo>
                      <a:pt x="1092821" y="66040"/>
                      <a:pt x="1117297" y="60960"/>
                      <a:pt x="1140548" y="62230"/>
                    </a:cubicBezTo>
                    <a:cubicBezTo>
                      <a:pt x="1163800" y="63500"/>
                      <a:pt x="1188275" y="68580"/>
                      <a:pt x="1210303" y="77470"/>
                    </a:cubicBezTo>
                    <a:cubicBezTo>
                      <a:pt x="1232330" y="86360"/>
                      <a:pt x="1253135" y="97790"/>
                      <a:pt x="1271491" y="113030"/>
                    </a:cubicBezTo>
                    <a:cubicBezTo>
                      <a:pt x="1289847" y="128270"/>
                      <a:pt x="1305756" y="148590"/>
                      <a:pt x="1317994" y="168910"/>
                    </a:cubicBezTo>
                    <a:cubicBezTo>
                      <a:pt x="1330232" y="189230"/>
                      <a:pt x="1340022" y="213360"/>
                      <a:pt x="1344917" y="236220"/>
                    </a:cubicBezTo>
                    <a:cubicBezTo>
                      <a:pt x="1349812" y="259080"/>
                      <a:pt x="1353483" y="284480"/>
                      <a:pt x="1351036" y="308610"/>
                    </a:cubicBezTo>
                    <a:cubicBezTo>
                      <a:pt x="1348588" y="332740"/>
                      <a:pt x="1342469" y="358140"/>
                      <a:pt x="1332679" y="379730"/>
                    </a:cubicBezTo>
                    <a:cubicBezTo>
                      <a:pt x="1322889" y="402590"/>
                      <a:pt x="1310651" y="424180"/>
                      <a:pt x="1294742" y="441960"/>
                    </a:cubicBezTo>
                    <a:cubicBezTo>
                      <a:pt x="1278834" y="459740"/>
                      <a:pt x="1259253" y="474980"/>
                      <a:pt x="1239673" y="486410"/>
                    </a:cubicBezTo>
                    <a:cubicBezTo>
                      <a:pt x="1218869" y="497840"/>
                      <a:pt x="1196841" y="506730"/>
                      <a:pt x="1173590" y="511810"/>
                    </a:cubicBezTo>
                    <a:cubicBezTo>
                      <a:pt x="1150338" y="516890"/>
                      <a:pt x="1125863" y="516890"/>
                      <a:pt x="1102612" y="513080"/>
                    </a:cubicBezTo>
                    <a:cubicBezTo>
                      <a:pt x="1079360" y="509270"/>
                      <a:pt x="1056108" y="501650"/>
                      <a:pt x="1035305" y="491490"/>
                    </a:cubicBezTo>
                    <a:cubicBezTo>
                      <a:pt x="1014501" y="480060"/>
                      <a:pt x="993696" y="466090"/>
                      <a:pt x="977788" y="448310"/>
                    </a:cubicBezTo>
                    <a:cubicBezTo>
                      <a:pt x="961879" y="431800"/>
                      <a:pt x="947194" y="410210"/>
                      <a:pt x="937403" y="388620"/>
                    </a:cubicBezTo>
                    <a:cubicBezTo>
                      <a:pt x="927613" y="367030"/>
                      <a:pt x="919047" y="341630"/>
                      <a:pt x="916599" y="317500"/>
                    </a:cubicBezTo>
                    <a:cubicBezTo>
                      <a:pt x="914152" y="293370"/>
                      <a:pt x="914152" y="267970"/>
                      <a:pt x="919047" y="245110"/>
                    </a:cubicBezTo>
                    <a:cubicBezTo>
                      <a:pt x="923942" y="220980"/>
                      <a:pt x="932508" y="198120"/>
                      <a:pt x="944746" y="176530"/>
                    </a:cubicBezTo>
                    <a:cubicBezTo>
                      <a:pt x="955760" y="156210"/>
                      <a:pt x="971669" y="135890"/>
                      <a:pt x="988801" y="119380"/>
                    </a:cubicBezTo>
                    <a:cubicBezTo>
                      <a:pt x="1005934" y="102870"/>
                      <a:pt x="1026738" y="88900"/>
                      <a:pt x="1048766" y="80010"/>
                    </a:cubicBezTo>
                    <a:cubicBezTo>
                      <a:pt x="1069570" y="71120"/>
                      <a:pt x="1094045" y="64770"/>
                      <a:pt x="1117297" y="63500"/>
                    </a:cubicBezTo>
                    <a:cubicBezTo>
                      <a:pt x="1140548" y="62230"/>
                      <a:pt x="1165023" y="63500"/>
                      <a:pt x="1187051" y="69850"/>
                    </a:cubicBezTo>
                    <a:cubicBezTo>
                      <a:pt x="1209079" y="76200"/>
                      <a:pt x="1232330" y="86360"/>
                      <a:pt x="1251911" y="99060"/>
                    </a:cubicBezTo>
                    <a:cubicBezTo>
                      <a:pt x="1271491" y="111760"/>
                      <a:pt x="1289847" y="129540"/>
                      <a:pt x="1304533" y="148590"/>
                    </a:cubicBezTo>
                    <a:cubicBezTo>
                      <a:pt x="1319218" y="167640"/>
                      <a:pt x="1331455" y="189230"/>
                      <a:pt x="1338798" y="212090"/>
                    </a:cubicBezTo>
                    <a:cubicBezTo>
                      <a:pt x="1346141" y="234950"/>
                      <a:pt x="1351036" y="260350"/>
                      <a:pt x="1351036" y="284480"/>
                    </a:cubicBezTo>
                    <a:cubicBezTo>
                      <a:pt x="1351036" y="308610"/>
                      <a:pt x="1348588" y="334010"/>
                      <a:pt x="1341246" y="356870"/>
                    </a:cubicBezTo>
                    <a:cubicBezTo>
                      <a:pt x="1333903" y="379730"/>
                      <a:pt x="1330232" y="401320"/>
                      <a:pt x="1309428" y="422910"/>
                    </a:cubicBezTo>
                    <a:cubicBezTo>
                      <a:pt x="1272715" y="461010"/>
                      <a:pt x="1119744" y="544830"/>
                      <a:pt x="1106283" y="529590"/>
                    </a:cubicBezTo>
                    <a:cubicBezTo>
                      <a:pt x="1094045" y="516890"/>
                      <a:pt x="1157681" y="377190"/>
                      <a:pt x="1200513" y="369570"/>
                    </a:cubicBezTo>
                    <a:cubicBezTo>
                      <a:pt x="1250687" y="360680"/>
                      <a:pt x="1358378" y="472440"/>
                      <a:pt x="1398762" y="539750"/>
                    </a:cubicBezTo>
                    <a:cubicBezTo>
                      <a:pt x="1433028" y="598170"/>
                      <a:pt x="1446489" y="675640"/>
                      <a:pt x="1442818" y="739140"/>
                    </a:cubicBezTo>
                    <a:cubicBezTo>
                      <a:pt x="1439147" y="800100"/>
                      <a:pt x="1396315" y="854710"/>
                      <a:pt x="1381630" y="915670"/>
                    </a:cubicBezTo>
                    <a:cubicBezTo>
                      <a:pt x="1365721" y="976630"/>
                      <a:pt x="1365721" y="1043940"/>
                      <a:pt x="1351036" y="1106170"/>
                    </a:cubicBezTo>
                    <a:cubicBezTo>
                      <a:pt x="1336350" y="1167130"/>
                      <a:pt x="1325337" y="1230630"/>
                      <a:pt x="1295966" y="1285240"/>
                    </a:cubicBezTo>
                    <a:cubicBezTo>
                      <a:pt x="1266596" y="1339850"/>
                      <a:pt x="1221317" y="1390650"/>
                      <a:pt x="1176037" y="1433830"/>
                    </a:cubicBezTo>
                    <a:cubicBezTo>
                      <a:pt x="1131982" y="1475740"/>
                      <a:pt x="1081808" y="1512570"/>
                      <a:pt x="1030409" y="1543050"/>
                    </a:cubicBezTo>
                    <a:cubicBezTo>
                      <a:pt x="979011" y="1573530"/>
                      <a:pt x="922718" y="1609090"/>
                      <a:pt x="865201" y="1616710"/>
                    </a:cubicBezTo>
                    <a:cubicBezTo>
                      <a:pt x="805237" y="1624330"/>
                      <a:pt x="733035" y="1612900"/>
                      <a:pt x="676742" y="1588770"/>
                    </a:cubicBezTo>
                    <a:cubicBezTo>
                      <a:pt x="621672" y="1565910"/>
                      <a:pt x="538456" y="1524000"/>
                      <a:pt x="529890" y="1479550"/>
                    </a:cubicBezTo>
                    <a:cubicBezTo>
                      <a:pt x="521324" y="1435100"/>
                      <a:pt x="618001" y="1316990"/>
                      <a:pt x="625344" y="1320800"/>
                    </a:cubicBezTo>
                    <a:cubicBezTo>
                      <a:pt x="631462" y="1323340"/>
                      <a:pt x="611882" y="1399540"/>
                      <a:pt x="599645" y="1426210"/>
                    </a:cubicBezTo>
                    <a:cubicBezTo>
                      <a:pt x="591078" y="1445260"/>
                      <a:pt x="584959" y="1455420"/>
                      <a:pt x="570274" y="1470660"/>
                    </a:cubicBezTo>
                    <a:cubicBezTo>
                      <a:pt x="550694" y="1490980"/>
                      <a:pt x="510310" y="1520190"/>
                      <a:pt x="484611" y="1531620"/>
                    </a:cubicBezTo>
                    <a:cubicBezTo>
                      <a:pt x="466254" y="1540510"/>
                      <a:pt x="454017" y="1543050"/>
                      <a:pt x="434436" y="1544320"/>
                    </a:cubicBezTo>
                    <a:cubicBezTo>
                      <a:pt x="406290" y="1545590"/>
                      <a:pt x="362234" y="1544320"/>
                      <a:pt x="330417" y="1531620"/>
                    </a:cubicBezTo>
                    <a:cubicBezTo>
                      <a:pt x="298599" y="1518920"/>
                      <a:pt x="265557" y="1490980"/>
                      <a:pt x="245977" y="1470660"/>
                    </a:cubicBezTo>
                    <a:cubicBezTo>
                      <a:pt x="231292" y="1455420"/>
                      <a:pt x="223949" y="1445260"/>
                      <a:pt x="215383" y="1426210"/>
                    </a:cubicBezTo>
                    <a:cubicBezTo>
                      <a:pt x="203145" y="1399540"/>
                      <a:pt x="194579" y="1357630"/>
                      <a:pt x="190907" y="1320800"/>
                    </a:cubicBezTo>
                    <a:cubicBezTo>
                      <a:pt x="186012" y="1281430"/>
                      <a:pt x="187236" y="1242060"/>
                      <a:pt x="190907" y="1196340"/>
                    </a:cubicBezTo>
                    <a:cubicBezTo>
                      <a:pt x="194579" y="1140460"/>
                      <a:pt x="187236" y="1060450"/>
                      <a:pt x="217830" y="1010920"/>
                    </a:cubicBezTo>
                    <a:cubicBezTo>
                      <a:pt x="250872" y="957580"/>
                      <a:pt x="346325" y="881380"/>
                      <a:pt x="390381" y="894080"/>
                    </a:cubicBezTo>
                    <a:cubicBezTo>
                      <a:pt x="435660" y="908050"/>
                      <a:pt x="429541" y="1069340"/>
                      <a:pt x="484611" y="1101090"/>
                    </a:cubicBezTo>
                    <a:cubicBezTo>
                      <a:pt x="544575" y="1135380"/>
                      <a:pt x="671847" y="1064260"/>
                      <a:pt x="751391" y="1069340"/>
                    </a:cubicBezTo>
                    <a:cubicBezTo>
                      <a:pt x="818698" y="1073150"/>
                      <a:pt x="873768" y="1093470"/>
                      <a:pt x="933732" y="1113790"/>
                    </a:cubicBezTo>
                    <a:cubicBezTo>
                      <a:pt x="997368" y="1135380"/>
                      <a:pt x="1063451" y="1162050"/>
                      <a:pt x="1122192" y="1198880"/>
                    </a:cubicBezTo>
                    <a:cubicBezTo>
                      <a:pt x="1182156" y="1236980"/>
                      <a:pt x="1248239" y="1281430"/>
                      <a:pt x="1287400" y="1339850"/>
                    </a:cubicBezTo>
                    <a:cubicBezTo>
                      <a:pt x="1326560" y="1397000"/>
                      <a:pt x="1363273" y="1479550"/>
                      <a:pt x="1357154" y="1545590"/>
                    </a:cubicBezTo>
                    <a:cubicBezTo>
                      <a:pt x="1351036" y="1611630"/>
                      <a:pt x="1304533" y="1695450"/>
                      <a:pt x="1254358" y="1734820"/>
                    </a:cubicBezTo>
                    <a:cubicBezTo>
                      <a:pt x="1206631" y="1771650"/>
                      <a:pt x="1130758" y="1774190"/>
                      <a:pt x="1068346" y="1779270"/>
                    </a:cubicBezTo>
                    <a:cubicBezTo>
                      <a:pt x="1007158" y="1784350"/>
                      <a:pt x="944746" y="1772920"/>
                      <a:pt x="883558" y="1764030"/>
                    </a:cubicBezTo>
                    <a:cubicBezTo>
                      <a:pt x="821146" y="1755140"/>
                      <a:pt x="759958" y="1746250"/>
                      <a:pt x="697546" y="1728470"/>
                    </a:cubicBezTo>
                    <a:cubicBezTo>
                      <a:pt x="631462" y="1709420"/>
                      <a:pt x="560484" y="1685290"/>
                      <a:pt x="500520" y="1653540"/>
                    </a:cubicBezTo>
                    <a:cubicBezTo>
                      <a:pt x="444227" y="1624330"/>
                      <a:pt x="394052" y="1591310"/>
                      <a:pt x="348773" y="1548130"/>
                    </a:cubicBezTo>
                    <a:cubicBezTo>
                      <a:pt x="303494" y="1504950"/>
                      <a:pt x="261886" y="1449070"/>
                      <a:pt x="230068" y="1393190"/>
                    </a:cubicBezTo>
                    <a:cubicBezTo>
                      <a:pt x="199474" y="1339850"/>
                      <a:pt x="192131" y="1277620"/>
                      <a:pt x="162761" y="1220470"/>
                    </a:cubicBezTo>
                    <a:cubicBezTo>
                      <a:pt x="130943" y="1159510"/>
                      <a:pt x="67307" y="1103630"/>
                      <a:pt x="44056" y="1040130"/>
                    </a:cubicBezTo>
                    <a:cubicBezTo>
                      <a:pt x="23252" y="980440"/>
                      <a:pt x="11014" y="911860"/>
                      <a:pt x="24476" y="850900"/>
                    </a:cubicBezTo>
                    <a:cubicBezTo>
                      <a:pt x="39161" y="784860"/>
                      <a:pt x="80769" y="702310"/>
                      <a:pt x="137062" y="657860"/>
                    </a:cubicBezTo>
                    <a:cubicBezTo>
                      <a:pt x="200698" y="607060"/>
                      <a:pt x="320626" y="574040"/>
                      <a:pt x="400171" y="579120"/>
                    </a:cubicBezTo>
                    <a:cubicBezTo>
                      <a:pt x="469926" y="582930"/>
                      <a:pt x="524995" y="638810"/>
                      <a:pt x="591078" y="661670"/>
                    </a:cubicBezTo>
                    <a:cubicBezTo>
                      <a:pt x="660833" y="685800"/>
                      <a:pt x="752615" y="676910"/>
                      <a:pt x="810132" y="720090"/>
                    </a:cubicBezTo>
                    <a:cubicBezTo>
                      <a:pt x="868873" y="764540"/>
                      <a:pt x="937403" y="857250"/>
                      <a:pt x="936180" y="928370"/>
                    </a:cubicBezTo>
                    <a:cubicBezTo>
                      <a:pt x="934956" y="1004570"/>
                      <a:pt x="848069" y="1135380"/>
                      <a:pt x="778314" y="1164590"/>
                    </a:cubicBezTo>
                    <a:cubicBezTo>
                      <a:pt x="711007" y="1192530"/>
                      <a:pt x="578841" y="1160780"/>
                      <a:pt x="526219" y="1108710"/>
                    </a:cubicBezTo>
                    <a:cubicBezTo>
                      <a:pt x="474821" y="1059180"/>
                      <a:pt x="463807" y="943610"/>
                      <a:pt x="462583" y="866140"/>
                    </a:cubicBezTo>
                    <a:cubicBezTo>
                      <a:pt x="461359" y="795020"/>
                      <a:pt x="469926" y="711200"/>
                      <a:pt x="509086" y="659130"/>
                    </a:cubicBezTo>
                    <a:cubicBezTo>
                      <a:pt x="549470" y="604520"/>
                      <a:pt x="633910" y="556260"/>
                      <a:pt x="704888" y="549910"/>
                    </a:cubicBezTo>
                    <a:cubicBezTo>
                      <a:pt x="781985" y="542290"/>
                      <a:pt x="884782" y="584200"/>
                      <a:pt x="953312" y="633730"/>
                    </a:cubicBezTo>
                    <a:cubicBezTo>
                      <a:pt x="1020619" y="681990"/>
                      <a:pt x="1092821" y="767080"/>
                      <a:pt x="1111178" y="842010"/>
                    </a:cubicBezTo>
                    <a:cubicBezTo>
                      <a:pt x="1127087" y="910590"/>
                      <a:pt x="1113625" y="1012190"/>
                      <a:pt x="1072017" y="1062990"/>
                    </a:cubicBezTo>
                    <a:cubicBezTo>
                      <a:pt x="1029186" y="1116330"/>
                      <a:pt x="917823" y="1150620"/>
                      <a:pt x="848069" y="1149350"/>
                    </a:cubicBezTo>
                    <a:cubicBezTo>
                      <a:pt x="785657" y="1148080"/>
                      <a:pt x="729364" y="1103630"/>
                      <a:pt x="673070" y="1076960"/>
                    </a:cubicBezTo>
                    <a:cubicBezTo>
                      <a:pt x="618001" y="1050290"/>
                      <a:pt x="565379" y="1027430"/>
                      <a:pt x="515205" y="988060"/>
                    </a:cubicBezTo>
                    <a:cubicBezTo>
                      <a:pt x="458912" y="944880"/>
                      <a:pt x="389157" y="885190"/>
                      <a:pt x="354892" y="821690"/>
                    </a:cubicBezTo>
                    <a:cubicBezTo>
                      <a:pt x="321850" y="760730"/>
                      <a:pt x="304717" y="684530"/>
                      <a:pt x="308389" y="617220"/>
                    </a:cubicBezTo>
                    <a:cubicBezTo>
                      <a:pt x="312060" y="549910"/>
                      <a:pt x="340207" y="473710"/>
                      <a:pt x="379367" y="416560"/>
                    </a:cubicBezTo>
                    <a:cubicBezTo>
                      <a:pt x="420975" y="355600"/>
                      <a:pt x="489506" y="297180"/>
                      <a:pt x="559260" y="264160"/>
                    </a:cubicBezTo>
                    <a:cubicBezTo>
                      <a:pt x="632686" y="228600"/>
                      <a:pt x="737930" y="200660"/>
                      <a:pt x="810132" y="215900"/>
                    </a:cubicBezTo>
                    <a:cubicBezTo>
                      <a:pt x="872544" y="228600"/>
                      <a:pt x="909257" y="269240"/>
                      <a:pt x="970445" y="323850"/>
                    </a:cubicBezTo>
                    <a:cubicBezTo>
                      <a:pt x="1079360" y="420370"/>
                      <a:pt x="1277610" y="668020"/>
                      <a:pt x="1370616" y="788670"/>
                    </a:cubicBezTo>
                    <a:cubicBezTo>
                      <a:pt x="1425685" y="859790"/>
                      <a:pt x="1466069" y="901700"/>
                      <a:pt x="1494216" y="965200"/>
                    </a:cubicBezTo>
                    <a:cubicBezTo>
                      <a:pt x="1521139" y="1024890"/>
                      <a:pt x="1544390" y="1093470"/>
                      <a:pt x="1538271" y="1158240"/>
                    </a:cubicBezTo>
                    <a:cubicBezTo>
                      <a:pt x="1530929" y="1228090"/>
                      <a:pt x="1500335" y="1325880"/>
                      <a:pt x="1442818" y="1367790"/>
                    </a:cubicBezTo>
                    <a:cubicBezTo>
                      <a:pt x="1373063" y="1418590"/>
                      <a:pt x="1213974" y="1408430"/>
                      <a:pt x="1118520" y="1395730"/>
                    </a:cubicBezTo>
                    <a:cubicBezTo>
                      <a:pt x="1038976" y="1385570"/>
                      <a:pt x="974116" y="1347470"/>
                      <a:pt x="908033" y="1318260"/>
                    </a:cubicBezTo>
                    <a:cubicBezTo>
                      <a:pt x="845621" y="1290320"/>
                      <a:pt x="780762" y="1264920"/>
                      <a:pt x="729364" y="1224280"/>
                    </a:cubicBezTo>
                    <a:cubicBezTo>
                      <a:pt x="681637" y="1186180"/>
                      <a:pt x="637581" y="1143000"/>
                      <a:pt x="608211" y="1087120"/>
                    </a:cubicBezTo>
                    <a:cubicBezTo>
                      <a:pt x="576393" y="1024890"/>
                      <a:pt x="556813" y="937260"/>
                      <a:pt x="553141" y="863600"/>
                    </a:cubicBezTo>
                    <a:cubicBezTo>
                      <a:pt x="549470" y="791210"/>
                      <a:pt x="559260" y="713740"/>
                      <a:pt x="586183" y="647700"/>
                    </a:cubicBezTo>
                    <a:cubicBezTo>
                      <a:pt x="613106" y="580390"/>
                      <a:pt x="662057" y="502920"/>
                      <a:pt x="717126" y="463550"/>
                    </a:cubicBezTo>
                    <a:cubicBezTo>
                      <a:pt x="768524" y="426720"/>
                      <a:pt x="837055" y="412750"/>
                      <a:pt x="900690" y="407670"/>
                    </a:cubicBezTo>
                    <a:cubicBezTo>
                      <a:pt x="966774" y="401320"/>
                      <a:pt x="1043871" y="408940"/>
                      <a:pt x="1106283" y="433070"/>
                    </a:cubicBezTo>
                    <a:cubicBezTo>
                      <a:pt x="1167471" y="457200"/>
                      <a:pt x="1221317" y="501650"/>
                      <a:pt x="1272715" y="552450"/>
                    </a:cubicBezTo>
                    <a:cubicBezTo>
                      <a:pt x="1331455" y="610870"/>
                      <a:pt x="1391420" y="693420"/>
                      <a:pt x="1435475" y="772160"/>
                    </a:cubicBezTo>
                    <a:cubicBezTo>
                      <a:pt x="1478307" y="849630"/>
                      <a:pt x="1519915" y="943610"/>
                      <a:pt x="1534600" y="1022350"/>
                    </a:cubicBezTo>
                    <a:cubicBezTo>
                      <a:pt x="1546838" y="1089660"/>
                      <a:pt x="1539495" y="1150620"/>
                      <a:pt x="1532153" y="1214120"/>
                    </a:cubicBezTo>
                    <a:cubicBezTo>
                      <a:pt x="1523586" y="1278890"/>
                      <a:pt x="1510125" y="1348740"/>
                      <a:pt x="1485650" y="1409700"/>
                    </a:cubicBezTo>
                    <a:cubicBezTo>
                      <a:pt x="1459951" y="1471930"/>
                      <a:pt x="1424461" y="1532890"/>
                      <a:pt x="1380406" y="1583690"/>
                    </a:cubicBezTo>
                    <a:cubicBezTo>
                      <a:pt x="1335127" y="1635760"/>
                      <a:pt x="1276386" y="1690370"/>
                      <a:pt x="1216422" y="1715770"/>
                    </a:cubicBezTo>
                    <a:cubicBezTo>
                      <a:pt x="1160128" y="1738630"/>
                      <a:pt x="1092821" y="1742440"/>
                      <a:pt x="1034081" y="1734820"/>
                    </a:cubicBezTo>
                    <a:cubicBezTo>
                      <a:pt x="975340" y="1727200"/>
                      <a:pt x="930061" y="1699260"/>
                      <a:pt x="861530" y="1668780"/>
                    </a:cubicBezTo>
                    <a:cubicBezTo>
                      <a:pt x="756286" y="1621790"/>
                      <a:pt x="577617" y="1529080"/>
                      <a:pt x="471149" y="1470660"/>
                    </a:cubicBezTo>
                    <a:cubicBezTo>
                      <a:pt x="394052" y="1428750"/>
                      <a:pt x="329193" y="1403350"/>
                      <a:pt x="276571" y="1355090"/>
                    </a:cubicBezTo>
                    <a:cubicBezTo>
                      <a:pt x="228844" y="1311910"/>
                      <a:pt x="203145" y="1261110"/>
                      <a:pt x="166432" y="1202690"/>
                    </a:cubicBezTo>
                    <a:cubicBezTo>
                      <a:pt x="119929" y="1129030"/>
                      <a:pt x="51398" y="1035050"/>
                      <a:pt x="25699" y="946150"/>
                    </a:cubicBezTo>
                    <a:cubicBezTo>
                      <a:pt x="1224" y="861060"/>
                      <a:pt x="0" y="760730"/>
                      <a:pt x="8567" y="680720"/>
                    </a:cubicBezTo>
                    <a:cubicBezTo>
                      <a:pt x="15909" y="612140"/>
                      <a:pt x="35489" y="553720"/>
                      <a:pt x="61188" y="494030"/>
                    </a:cubicBezTo>
                    <a:cubicBezTo>
                      <a:pt x="88111" y="431800"/>
                      <a:pt x="126048" y="370840"/>
                      <a:pt x="168880" y="313690"/>
                    </a:cubicBezTo>
                    <a:cubicBezTo>
                      <a:pt x="214159" y="252730"/>
                      <a:pt x="264333" y="186690"/>
                      <a:pt x="325521" y="142240"/>
                    </a:cubicBezTo>
                    <a:cubicBezTo>
                      <a:pt x="387933" y="96520"/>
                      <a:pt x="468702" y="67310"/>
                      <a:pt x="542128" y="44450"/>
                    </a:cubicBezTo>
                    <a:cubicBezTo>
                      <a:pt x="613106" y="22860"/>
                      <a:pt x="690203" y="11430"/>
                      <a:pt x="759958" y="6350"/>
                    </a:cubicBezTo>
                    <a:cubicBezTo>
                      <a:pt x="823593" y="1270"/>
                      <a:pt x="883558" y="0"/>
                      <a:pt x="944746" y="8890"/>
                    </a:cubicBezTo>
                    <a:cubicBezTo>
                      <a:pt x="1007158" y="17780"/>
                      <a:pt x="1069570" y="40640"/>
                      <a:pt x="1128311" y="63500"/>
                    </a:cubicBezTo>
                    <a:cubicBezTo>
                      <a:pt x="1187051" y="85090"/>
                      <a:pt x="1245792" y="109220"/>
                      <a:pt x="1297190" y="142240"/>
                    </a:cubicBezTo>
                    <a:cubicBezTo>
                      <a:pt x="1348588" y="175260"/>
                      <a:pt x="1390196" y="207010"/>
                      <a:pt x="1437923" y="261620"/>
                    </a:cubicBezTo>
                    <a:cubicBezTo>
                      <a:pt x="1507677" y="341630"/>
                      <a:pt x="1603131" y="501650"/>
                      <a:pt x="1650858" y="599440"/>
                    </a:cubicBezTo>
                    <a:cubicBezTo>
                      <a:pt x="1683900" y="666750"/>
                      <a:pt x="1702256" y="711200"/>
                      <a:pt x="1716941" y="778510"/>
                    </a:cubicBezTo>
                    <a:cubicBezTo>
                      <a:pt x="1735298" y="857250"/>
                      <a:pt x="1738969" y="962660"/>
                      <a:pt x="1742640" y="1043940"/>
                    </a:cubicBezTo>
                    <a:cubicBezTo>
                      <a:pt x="1746311" y="1112520"/>
                      <a:pt x="1745088" y="1168400"/>
                      <a:pt x="1741416" y="1231900"/>
                    </a:cubicBezTo>
                    <a:cubicBezTo>
                      <a:pt x="1737745" y="1296670"/>
                      <a:pt x="1736521" y="1365250"/>
                      <a:pt x="1720612" y="1427480"/>
                    </a:cubicBezTo>
                    <a:cubicBezTo>
                      <a:pt x="1704703" y="1488440"/>
                      <a:pt x="1677781" y="1545590"/>
                      <a:pt x="1645963" y="1600200"/>
                    </a:cubicBezTo>
                    <a:cubicBezTo>
                      <a:pt x="1612921" y="1656080"/>
                      <a:pt x="1570089" y="1705610"/>
                      <a:pt x="1524810" y="1755140"/>
                    </a:cubicBezTo>
                    <a:cubicBezTo>
                      <a:pt x="1477083" y="1807210"/>
                      <a:pt x="1369392" y="1910080"/>
                      <a:pt x="1365721" y="1906270"/>
                    </a:cubicBezTo>
                    <a:cubicBezTo>
                      <a:pt x="1362049" y="1902460"/>
                      <a:pt x="1497887" y="1722120"/>
                      <a:pt x="1507677" y="1727200"/>
                    </a:cubicBezTo>
                    <a:cubicBezTo>
                      <a:pt x="1512572" y="1729740"/>
                      <a:pt x="1502782" y="1760220"/>
                      <a:pt x="1495440" y="1778000"/>
                    </a:cubicBezTo>
                    <a:cubicBezTo>
                      <a:pt x="1484426" y="1803400"/>
                      <a:pt x="1463622" y="1840230"/>
                      <a:pt x="1439147" y="1863090"/>
                    </a:cubicBezTo>
                    <a:cubicBezTo>
                      <a:pt x="1415895" y="1885950"/>
                      <a:pt x="1382853" y="1903730"/>
                      <a:pt x="1352259" y="1912620"/>
                    </a:cubicBezTo>
                    <a:cubicBezTo>
                      <a:pt x="1320442" y="1921510"/>
                      <a:pt x="1283729" y="1920240"/>
                      <a:pt x="1251911" y="1912620"/>
                    </a:cubicBezTo>
                    <a:cubicBezTo>
                      <a:pt x="1220093" y="1905000"/>
                      <a:pt x="1188275" y="1887220"/>
                      <a:pt x="1163800" y="1865630"/>
                    </a:cubicBezTo>
                    <a:cubicBezTo>
                      <a:pt x="1139324" y="1844040"/>
                      <a:pt x="1117297" y="1805940"/>
                      <a:pt x="1106283" y="1780540"/>
                    </a:cubicBezTo>
                    <a:cubicBezTo>
                      <a:pt x="1098940" y="1762760"/>
                      <a:pt x="1096493" y="1748790"/>
                      <a:pt x="1094045" y="1731010"/>
                    </a:cubicBezTo>
                    <a:cubicBezTo>
                      <a:pt x="1091598" y="1711960"/>
                      <a:pt x="1089150" y="1694180"/>
                      <a:pt x="1094045" y="1668780"/>
                    </a:cubicBezTo>
                    <a:cubicBezTo>
                      <a:pt x="1102612" y="1621790"/>
                      <a:pt x="1129534" y="1487170"/>
                      <a:pt x="1168695" y="1477010"/>
                    </a:cubicBezTo>
                    <a:cubicBezTo>
                      <a:pt x="1209079" y="1466850"/>
                      <a:pt x="1272715" y="1611630"/>
                      <a:pt x="1335127" y="1621790"/>
                    </a:cubicBezTo>
                    <a:cubicBezTo>
                      <a:pt x="1401210" y="1631950"/>
                      <a:pt x="1530929" y="1499870"/>
                      <a:pt x="1555404" y="1524000"/>
                    </a:cubicBezTo>
                    <a:cubicBezTo>
                      <a:pt x="1584775" y="1554480"/>
                      <a:pt x="1477083" y="1793240"/>
                      <a:pt x="1417119" y="1875790"/>
                    </a:cubicBezTo>
                    <a:cubicBezTo>
                      <a:pt x="1374287" y="1935480"/>
                      <a:pt x="1319218" y="1964690"/>
                      <a:pt x="1265372" y="1998980"/>
                    </a:cubicBezTo>
                    <a:cubicBezTo>
                      <a:pt x="1212750" y="2032000"/>
                      <a:pt x="1158905" y="2053590"/>
                      <a:pt x="1097716" y="2078990"/>
                    </a:cubicBezTo>
                    <a:cubicBezTo>
                      <a:pt x="1026738" y="2108200"/>
                      <a:pt x="938627" y="2142490"/>
                      <a:pt x="865201" y="2164080"/>
                    </a:cubicBezTo>
                    <a:cubicBezTo>
                      <a:pt x="801566" y="2183130"/>
                      <a:pt x="747720" y="2194560"/>
                      <a:pt x="685308" y="2207260"/>
                    </a:cubicBezTo>
                    <a:cubicBezTo>
                      <a:pt x="620449" y="2221230"/>
                      <a:pt x="549470" y="2235200"/>
                      <a:pt x="482163" y="2242820"/>
                    </a:cubicBezTo>
                    <a:cubicBezTo>
                      <a:pt x="416080" y="2250440"/>
                      <a:pt x="340207" y="2251710"/>
                      <a:pt x="283913" y="2251710"/>
                    </a:cubicBezTo>
                    <a:cubicBezTo>
                      <a:pt x="241082" y="2251710"/>
                      <a:pt x="204369" y="2254250"/>
                      <a:pt x="171327" y="2245360"/>
                    </a:cubicBezTo>
                    <a:cubicBezTo>
                      <a:pt x="141957" y="2236470"/>
                      <a:pt x="115034" y="2222500"/>
                      <a:pt x="94230" y="2203450"/>
                    </a:cubicBezTo>
                    <a:cubicBezTo>
                      <a:pt x="73426" y="2184400"/>
                      <a:pt x="55070" y="2152650"/>
                      <a:pt x="45280" y="2129790"/>
                    </a:cubicBezTo>
                    <a:cubicBezTo>
                      <a:pt x="37937" y="2113280"/>
                      <a:pt x="36713" y="2103120"/>
                      <a:pt x="35489" y="2085340"/>
                    </a:cubicBezTo>
                    <a:cubicBezTo>
                      <a:pt x="34266" y="2061210"/>
                      <a:pt x="35489" y="2023110"/>
                      <a:pt x="45280" y="1996440"/>
                    </a:cubicBezTo>
                    <a:cubicBezTo>
                      <a:pt x="55070" y="1969770"/>
                      <a:pt x="73426" y="1941830"/>
                      <a:pt x="94230" y="1922780"/>
                    </a:cubicBezTo>
                    <a:cubicBezTo>
                      <a:pt x="115034" y="1903730"/>
                      <a:pt x="149299" y="1888490"/>
                      <a:pt x="171327" y="1880870"/>
                    </a:cubicBezTo>
                    <a:cubicBezTo>
                      <a:pt x="187236" y="1875790"/>
                      <a:pt x="214159" y="1875790"/>
                      <a:pt x="214159" y="1875790"/>
                    </a:cubicBezTo>
                  </a:path>
                </a:pathLst>
              </a:custGeom>
              <a:solidFill>
                <a:srgbClr val="FFFFFF"/>
              </a:solidFill>
              <a:ln cap="sq">
                <a:noFill/>
                <a:prstDash val="solid"/>
                <a:miter/>
              </a:ln>
            </p:spPr>
          </p:sp>
        </p:grpSp>
        <p:sp>
          <p:nvSpPr>
            <p:cNvPr name="Freeform 13" id="13"/>
            <p:cNvSpPr/>
            <p:nvPr/>
          </p:nvSpPr>
          <p:spPr>
            <a:xfrm flipH="false" flipV="false" rot="0">
              <a:off x="103906" y="146584"/>
              <a:ext cx="1746092" cy="2212789"/>
            </a:xfrm>
            <a:custGeom>
              <a:avLst/>
              <a:gdLst/>
              <a:ahLst/>
              <a:cxnLst/>
              <a:rect r="r" b="b" t="t" l="l"/>
              <a:pathLst>
                <a:path h="2212789" w="1746092">
                  <a:moveTo>
                    <a:pt x="0" y="0"/>
                  </a:moveTo>
                  <a:lnTo>
                    <a:pt x="1746092" y="0"/>
                  </a:lnTo>
                  <a:lnTo>
                    <a:pt x="1746092" y="2212790"/>
                  </a:lnTo>
                  <a:lnTo>
                    <a:pt x="0" y="2212790"/>
                  </a:lnTo>
                  <a:lnTo>
                    <a:pt x="0" y="0"/>
                  </a:lnTo>
                  <a:close/>
                </a:path>
              </a:pathLst>
            </a:custGeom>
            <a:blipFill>
              <a:blip r:embed="rId9">
                <a:alphaModFix amt="80000"/>
                <a:extLst>
                  <a:ext uri="{96DAC541-7B7A-43D3-8B79-37D633B846F1}">
                    <asvg:svgBlip xmlns:asvg="http://schemas.microsoft.com/office/drawing/2016/SVG/main" r:embed="rId10"/>
                  </a:ext>
                </a:extLst>
              </a:blip>
              <a:stretch>
                <a:fillRect l="0" t="0" r="0" b="0"/>
              </a:stretch>
            </a:blipFill>
            <a:ln cap="sq">
              <a:noFill/>
              <a:prstDash val="solid"/>
              <a:miter/>
            </a:ln>
          </p:spPr>
        </p:sp>
      </p:grpSp>
      <p:grpSp>
        <p:nvGrpSpPr>
          <p:cNvPr name="Group 14" id="14"/>
          <p:cNvGrpSpPr/>
          <p:nvPr/>
        </p:nvGrpSpPr>
        <p:grpSpPr>
          <a:xfrm rot="-31584">
            <a:off x="3390135" y="3111716"/>
            <a:ext cx="1474211" cy="1893690"/>
            <a:chOff x="0" y="0"/>
            <a:chExt cx="1965615" cy="2524919"/>
          </a:xfrm>
        </p:grpSpPr>
        <p:grpSp>
          <p:nvGrpSpPr>
            <p:cNvPr name="Group 15" id="15"/>
            <p:cNvGrpSpPr/>
            <p:nvPr/>
          </p:nvGrpSpPr>
          <p:grpSpPr>
            <a:xfrm rot="0">
              <a:off x="0" y="0"/>
              <a:ext cx="1965615" cy="2524919"/>
              <a:chOff x="0" y="0"/>
              <a:chExt cx="1831975" cy="2353252"/>
            </a:xfrm>
          </p:grpSpPr>
          <p:sp>
            <p:nvSpPr>
              <p:cNvPr name="Freeform 16" id="16"/>
              <p:cNvSpPr/>
              <p:nvPr/>
            </p:nvSpPr>
            <p:spPr>
              <a:xfrm flipH="false" flipV="false" rot="0">
                <a:off x="40384" y="44569"/>
                <a:ext cx="1746311" cy="2260294"/>
              </a:xfrm>
              <a:custGeom>
                <a:avLst/>
                <a:gdLst/>
                <a:ahLst/>
                <a:cxnLst/>
                <a:rect r="r" b="b" t="t" l="l"/>
                <a:pathLst>
                  <a:path h="2260294" w="1746311">
                    <a:moveTo>
                      <a:pt x="214159" y="1880819"/>
                    </a:moveTo>
                    <a:cubicBezTo>
                      <a:pt x="587407" y="1848984"/>
                      <a:pt x="753839" y="1819696"/>
                      <a:pt x="852964" y="1781494"/>
                    </a:cubicBezTo>
                    <a:cubicBezTo>
                      <a:pt x="921494" y="1754752"/>
                      <a:pt x="966774" y="1721644"/>
                      <a:pt x="1019395" y="1687262"/>
                    </a:cubicBezTo>
                    <a:cubicBezTo>
                      <a:pt x="1072017" y="1654153"/>
                      <a:pt x="1142996" y="1628685"/>
                      <a:pt x="1168695" y="1577749"/>
                    </a:cubicBezTo>
                    <a:cubicBezTo>
                      <a:pt x="1195618" y="1524266"/>
                      <a:pt x="1138101" y="1421120"/>
                      <a:pt x="1171142" y="1370184"/>
                    </a:cubicBezTo>
                    <a:cubicBezTo>
                      <a:pt x="1207855" y="1311607"/>
                      <a:pt x="1333903" y="1251757"/>
                      <a:pt x="1402434" y="1263218"/>
                    </a:cubicBezTo>
                    <a:cubicBezTo>
                      <a:pt x="1468517" y="1274678"/>
                      <a:pt x="1555404" y="1358723"/>
                      <a:pt x="1577432" y="1433854"/>
                    </a:cubicBezTo>
                    <a:cubicBezTo>
                      <a:pt x="1603131" y="1524266"/>
                      <a:pt x="1517468" y="1721644"/>
                      <a:pt x="1495440" y="1782767"/>
                    </a:cubicBezTo>
                    <a:cubicBezTo>
                      <a:pt x="1486873" y="1805688"/>
                      <a:pt x="1484426" y="1813329"/>
                      <a:pt x="1472188" y="1828609"/>
                    </a:cubicBezTo>
                    <a:cubicBezTo>
                      <a:pt x="1455056" y="1851531"/>
                      <a:pt x="1426909" y="1883366"/>
                      <a:pt x="1398762" y="1898647"/>
                    </a:cubicBezTo>
                    <a:cubicBezTo>
                      <a:pt x="1370616" y="1915201"/>
                      <a:pt x="1333903" y="1924115"/>
                      <a:pt x="1302085" y="1924115"/>
                    </a:cubicBezTo>
                    <a:cubicBezTo>
                      <a:pt x="1270267" y="1924115"/>
                      <a:pt x="1229883" y="1911381"/>
                      <a:pt x="1205408" y="1899920"/>
                    </a:cubicBezTo>
                    <a:cubicBezTo>
                      <a:pt x="1188275" y="1892280"/>
                      <a:pt x="1177261" y="1884639"/>
                      <a:pt x="1163800" y="1870632"/>
                    </a:cubicBezTo>
                    <a:cubicBezTo>
                      <a:pt x="1144219" y="1850258"/>
                      <a:pt x="1117297" y="1817149"/>
                      <a:pt x="1106283" y="1785314"/>
                    </a:cubicBezTo>
                    <a:cubicBezTo>
                      <a:pt x="1095269" y="1754752"/>
                      <a:pt x="1083031" y="1719097"/>
                      <a:pt x="1094045" y="1683441"/>
                    </a:cubicBezTo>
                    <a:cubicBezTo>
                      <a:pt x="1109954" y="1627412"/>
                      <a:pt x="1205408" y="1563741"/>
                      <a:pt x="1245792" y="1500071"/>
                    </a:cubicBezTo>
                    <a:cubicBezTo>
                      <a:pt x="1282505" y="1441495"/>
                      <a:pt x="1317994" y="1391832"/>
                      <a:pt x="1332679" y="1317974"/>
                    </a:cubicBezTo>
                    <a:cubicBezTo>
                      <a:pt x="1353483" y="1214828"/>
                      <a:pt x="1338798" y="1037825"/>
                      <a:pt x="1317994" y="932133"/>
                    </a:cubicBezTo>
                    <a:cubicBezTo>
                      <a:pt x="1303309" y="854455"/>
                      <a:pt x="1277610" y="797152"/>
                      <a:pt x="1247016" y="737302"/>
                    </a:cubicBezTo>
                    <a:cubicBezTo>
                      <a:pt x="1217645" y="679998"/>
                      <a:pt x="1183380" y="623969"/>
                      <a:pt x="1138101" y="581946"/>
                    </a:cubicBezTo>
                    <a:cubicBezTo>
                      <a:pt x="1092821" y="538650"/>
                      <a:pt x="1034081" y="504269"/>
                      <a:pt x="976564" y="482621"/>
                    </a:cubicBezTo>
                    <a:cubicBezTo>
                      <a:pt x="917823" y="460973"/>
                      <a:pt x="852964" y="452059"/>
                      <a:pt x="789328" y="454606"/>
                    </a:cubicBezTo>
                    <a:cubicBezTo>
                      <a:pt x="723245" y="457153"/>
                      <a:pt x="646148" y="469887"/>
                      <a:pt x="588631" y="502995"/>
                    </a:cubicBezTo>
                    <a:cubicBezTo>
                      <a:pt x="533561" y="534830"/>
                      <a:pt x="474821" y="588313"/>
                      <a:pt x="450345" y="644343"/>
                    </a:cubicBezTo>
                    <a:cubicBezTo>
                      <a:pt x="425870" y="699099"/>
                      <a:pt x="427094" y="776777"/>
                      <a:pt x="440555" y="836627"/>
                    </a:cubicBezTo>
                    <a:cubicBezTo>
                      <a:pt x="454017" y="897751"/>
                      <a:pt x="474821" y="953781"/>
                      <a:pt x="528666" y="1007263"/>
                    </a:cubicBezTo>
                    <a:cubicBezTo>
                      <a:pt x="621672" y="1100222"/>
                      <a:pt x="930061" y="1291233"/>
                      <a:pt x="1023067" y="1260671"/>
                    </a:cubicBezTo>
                    <a:cubicBezTo>
                      <a:pt x="1076913" y="1242843"/>
                      <a:pt x="1111178" y="1151158"/>
                      <a:pt x="1111178" y="1093855"/>
                    </a:cubicBezTo>
                    <a:cubicBezTo>
                      <a:pt x="1111178" y="1032732"/>
                      <a:pt x="994920" y="925765"/>
                      <a:pt x="1010829" y="905391"/>
                    </a:cubicBezTo>
                    <a:cubicBezTo>
                      <a:pt x="1025514" y="886290"/>
                      <a:pt x="1129534" y="937226"/>
                      <a:pt x="1187051" y="958874"/>
                    </a:cubicBezTo>
                    <a:cubicBezTo>
                      <a:pt x="1244568" y="980522"/>
                      <a:pt x="1357154" y="1007263"/>
                      <a:pt x="1357154" y="1034005"/>
                    </a:cubicBezTo>
                    <a:cubicBezTo>
                      <a:pt x="1357154" y="1060746"/>
                      <a:pt x="1243344" y="1119323"/>
                      <a:pt x="1184604" y="1118050"/>
                    </a:cubicBezTo>
                    <a:cubicBezTo>
                      <a:pt x="1122192" y="1116776"/>
                      <a:pt x="1059780" y="1065840"/>
                      <a:pt x="994920" y="1011084"/>
                    </a:cubicBezTo>
                    <a:cubicBezTo>
                      <a:pt x="903138" y="933406"/>
                      <a:pt x="692651" y="699099"/>
                      <a:pt x="711007" y="665991"/>
                    </a:cubicBezTo>
                    <a:cubicBezTo>
                      <a:pt x="723245" y="644343"/>
                      <a:pt x="887229" y="674905"/>
                      <a:pt x="895795" y="706740"/>
                    </a:cubicBezTo>
                    <a:cubicBezTo>
                      <a:pt x="905586" y="743669"/>
                      <a:pt x="693874" y="871009"/>
                      <a:pt x="703664" y="890110"/>
                    </a:cubicBezTo>
                    <a:cubicBezTo>
                      <a:pt x="712231" y="906664"/>
                      <a:pt x="892124" y="858275"/>
                      <a:pt x="892124" y="846814"/>
                    </a:cubicBezTo>
                    <a:cubicBezTo>
                      <a:pt x="890900" y="834080"/>
                      <a:pt x="703664" y="784418"/>
                      <a:pt x="649819" y="820073"/>
                    </a:cubicBezTo>
                    <a:cubicBezTo>
                      <a:pt x="594749" y="857002"/>
                      <a:pt x="624120" y="1040372"/>
                      <a:pt x="567827" y="1074754"/>
                    </a:cubicBezTo>
                    <a:cubicBezTo>
                      <a:pt x="512757" y="1109136"/>
                      <a:pt x="389157" y="1059473"/>
                      <a:pt x="318179" y="1030185"/>
                    </a:cubicBezTo>
                    <a:cubicBezTo>
                      <a:pt x="258214" y="1005990"/>
                      <a:pt x="161537" y="939773"/>
                      <a:pt x="166432" y="927039"/>
                    </a:cubicBezTo>
                    <a:cubicBezTo>
                      <a:pt x="171327" y="911758"/>
                      <a:pt x="325521" y="933406"/>
                      <a:pt x="389157" y="961421"/>
                    </a:cubicBezTo>
                    <a:cubicBezTo>
                      <a:pt x="445450" y="986889"/>
                      <a:pt x="493177" y="1032732"/>
                      <a:pt x="532338" y="1079848"/>
                    </a:cubicBezTo>
                    <a:cubicBezTo>
                      <a:pt x="571498" y="1126964"/>
                      <a:pt x="578841" y="1204641"/>
                      <a:pt x="624120" y="1242843"/>
                    </a:cubicBezTo>
                    <a:cubicBezTo>
                      <a:pt x="670623" y="1282319"/>
                      <a:pt x="746496" y="1293780"/>
                      <a:pt x="808908" y="1307787"/>
                    </a:cubicBezTo>
                    <a:cubicBezTo>
                      <a:pt x="868873" y="1320521"/>
                      <a:pt x="970445" y="1292506"/>
                      <a:pt x="991249" y="1325615"/>
                    </a:cubicBezTo>
                    <a:cubicBezTo>
                      <a:pt x="1013277" y="1359997"/>
                      <a:pt x="971669" y="1486064"/>
                      <a:pt x="928837" y="1516625"/>
                    </a:cubicBezTo>
                    <a:cubicBezTo>
                      <a:pt x="886005" y="1547187"/>
                      <a:pt x="796671" y="1507712"/>
                      <a:pt x="731811" y="1508985"/>
                    </a:cubicBezTo>
                    <a:cubicBezTo>
                      <a:pt x="669399" y="1510258"/>
                      <a:pt x="611882" y="1529359"/>
                      <a:pt x="548246" y="1526813"/>
                    </a:cubicBezTo>
                    <a:cubicBezTo>
                      <a:pt x="479716" y="1524266"/>
                      <a:pt x="402619" y="1517899"/>
                      <a:pt x="336535" y="1492431"/>
                    </a:cubicBezTo>
                    <a:cubicBezTo>
                      <a:pt x="268005" y="1465689"/>
                      <a:pt x="190907" y="1421120"/>
                      <a:pt x="144404" y="1367637"/>
                    </a:cubicBezTo>
                    <a:cubicBezTo>
                      <a:pt x="101573" y="1319248"/>
                      <a:pt x="80769" y="1255577"/>
                      <a:pt x="59965" y="1195727"/>
                    </a:cubicBezTo>
                    <a:cubicBezTo>
                      <a:pt x="39161" y="1137151"/>
                      <a:pt x="22028" y="1081121"/>
                      <a:pt x="18357" y="1014904"/>
                    </a:cubicBezTo>
                    <a:cubicBezTo>
                      <a:pt x="14685" y="934679"/>
                      <a:pt x="28147" y="825166"/>
                      <a:pt x="51398" y="748762"/>
                    </a:cubicBezTo>
                    <a:cubicBezTo>
                      <a:pt x="70979" y="685092"/>
                      <a:pt x="94230" y="623969"/>
                      <a:pt x="134614" y="581946"/>
                    </a:cubicBezTo>
                    <a:cubicBezTo>
                      <a:pt x="174998" y="539924"/>
                      <a:pt x="238634" y="500448"/>
                      <a:pt x="294927" y="494081"/>
                    </a:cubicBezTo>
                    <a:cubicBezTo>
                      <a:pt x="351221" y="487714"/>
                      <a:pt x="416080" y="510635"/>
                      <a:pt x="471149" y="542471"/>
                    </a:cubicBezTo>
                    <a:cubicBezTo>
                      <a:pt x="533561" y="579399"/>
                      <a:pt x="605763" y="648163"/>
                      <a:pt x="643700" y="713107"/>
                    </a:cubicBezTo>
                    <a:cubicBezTo>
                      <a:pt x="677965" y="771684"/>
                      <a:pt x="695098" y="839174"/>
                      <a:pt x="696322" y="906664"/>
                    </a:cubicBezTo>
                    <a:cubicBezTo>
                      <a:pt x="697546" y="980522"/>
                      <a:pt x="651043" y="1060746"/>
                      <a:pt x="637581" y="1139697"/>
                    </a:cubicBezTo>
                    <a:cubicBezTo>
                      <a:pt x="624120" y="1218649"/>
                      <a:pt x="635134" y="1317974"/>
                      <a:pt x="618001" y="1379098"/>
                    </a:cubicBezTo>
                    <a:cubicBezTo>
                      <a:pt x="606987" y="1419847"/>
                      <a:pt x="587407" y="1451682"/>
                      <a:pt x="570274" y="1474603"/>
                    </a:cubicBezTo>
                    <a:cubicBezTo>
                      <a:pt x="558037" y="1491157"/>
                      <a:pt x="548246" y="1500071"/>
                      <a:pt x="531114" y="1510258"/>
                    </a:cubicBezTo>
                    <a:cubicBezTo>
                      <a:pt x="506639" y="1525539"/>
                      <a:pt x="467478" y="1544640"/>
                      <a:pt x="434436" y="1548460"/>
                    </a:cubicBezTo>
                    <a:cubicBezTo>
                      <a:pt x="401395" y="1552281"/>
                      <a:pt x="362234" y="1548460"/>
                      <a:pt x="330417" y="1535726"/>
                    </a:cubicBezTo>
                    <a:cubicBezTo>
                      <a:pt x="298599" y="1522992"/>
                      <a:pt x="265557" y="1494978"/>
                      <a:pt x="245977" y="1474603"/>
                    </a:cubicBezTo>
                    <a:cubicBezTo>
                      <a:pt x="231292" y="1459322"/>
                      <a:pt x="223949" y="1449135"/>
                      <a:pt x="215383" y="1430034"/>
                    </a:cubicBezTo>
                    <a:cubicBezTo>
                      <a:pt x="203145" y="1403292"/>
                      <a:pt x="184789" y="1361270"/>
                      <a:pt x="190907" y="1324341"/>
                    </a:cubicBezTo>
                    <a:cubicBezTo>
                      <a:pt x="199474" y="1274678"/>
                      <a:pt x="252096" y="1207188"/>
                      <a:pt x="296151" y="1162619"/>
                    </a:cubicBezTo>
                    <a:cubicBezTo>
                      <a:pt x="340207" y="1118050"/>
                      <a:pt x="392828" y="1072207"/>
                      <a:pt x="454017" y="1059473"/>
                    </a:cubicBezTo>
                    <a:cubicBezTo>
                      <a:pt x="524995" y="1044192"/>
                      <a:pt x="632686" y="1069660"/>
                      <a:pt x="702441" y="1102769"/>
                    </a:cubicBezTo>
                    <a:cubicBezTo>
                      <a:pt x="766076" y="1133330"/>
                      <a:pt x="818698" y="1247937"/>
                      <a:pt x="860306" y="1239023"/>
                    </a:cubicBezTo>
                    <a:cubicBezTo>
                      <a:pt x="900690" y="1230109"/>
                      <a:pt x="921494" y="1130784"/>
                      <a:pt x="950865" y="1054379"/>
                    </a:cubicBezTo>
                    <a:cubicBezTo>
                      <a:pt x="993696" y="943593"/>
                      <a:pt x="1111178" y="692732"/>
                      <a:pt x="1070794" y="631609"/>
                    </a:cubicBezTo>
                    <a:cubicBezTo>
                      <a:pt x="1042647" y="590860"/>
                      <a:pt x="915376" y="653257"/>
                      <a:pt x="874991" y="618875"/>
                    </a:cubicBezTo>
                    <a:cubicBezTo>
                      <a:pt x="835831" y="585766"/>
                      <a:pt x="823593" y="501722"/>
                      <a:pt x="824817" y="434231"/>
                    </a:cubicBezTo>
                    <a:cubicBezTo>
                      <a:pt x="826041" y="354007"/>
                      <a:pt x="867649" y="201198"/>
                      <a:pt x="903138" y="168090"/>
                    </a:cubicBezTo>
                    <a:cubicBezTo>
                      <a:pt x="919047" y="152809"/>
                      <a:pt x="941075" y="165543"/>
                      <a:pt x="956984" y="156629"/>
                    </a:cubicBezTo>
                    <a:cubicBezTo>
                      <a:pt x="975340" y="146442"/>
                      <a:pt x="987578" y="118427"/>
                      <a:pt x="1007158" y="104419"/>
                    </a:cubicBezTo>
                    <a:cubicBezTo>
                      <a:pt x="1025514" y="90412"/>
                      <a:pt x="1048766" y="78951"/>
                      <a:pt x="1070794" y="72584"/>
                    </a:cubicBezTo>
                    <a:cubicBezTo>
                      <a:pt x="1092821" y="66217"/>
                      <a:pt x="1117297" y="61124"/>
                      <a:pt x="1140548" y="62397"/>
                    </a:cubicBezTo>
                    <a:cubicBezTo>
                      <a:pt x="1163800" y="63670"/>
                      <a:pt x="1188275" y="68764"/>
                      <a:pt x="1210303" y="77678"/>
                    </a:cubicBezTo>
                    <a:cubicBezTo>
                      <a:pt x="1232330" y="86592"/>
                      <a:pt x="1253135" y="98052"/>
                      <a:pt x="1271491" y="113333"/>
                    </a:cubicBezTo>
                    <a:cubicBezTo>
                      <a:pt x="1289847" y="128614"/>
                      <a:pt x="1305756" y="148988"/>
                      <a:pt x="1317994" y="169363"/>
                    </a:cubicBezTo>
                    <a:cubicBezTo>
                      <a:pt x="1330232" y="189737"/>
                      <a:pt x="1340022" y="213932"/>
                      <a:pt x="1344917" y="236853"/>
                    </a:cubicBezTo>
                    <a:cubicBezTo>
                      <a:pt x="1349812" y="259775"/>
                      <a:pt x="1353483" y="285243"/>
                      <a:pt x="1351036" y="309437"/>
                    </a:cubicBezTo>
                    <a:cubicBezTo>
                      <a:pt x="1348588" y="333632"/>
                      <a:pt x="1342469" y="359100"/>
                      <a:pt x="1332679" y="380748"/>
                    </a:cubicBezTo>
                    <a:cubicBezTo>
                      <a:pt x="1322889" y="403669"/>
                      <a:pt x="1310651" y="425317"/>
                      <a:pt x="1294742" y="443145"/>
                    </a:cubicBezTo>
                    <a:cubicBezTo>
                      <a:pt x="1278834" y="460973"/>
                      <a:pt x="1259253" y="476254"/>
                      <a:pt x="1239673" y="487714"/>
                    </a:cubicBezTo>
                    <a:cubicBezTo>
                      <a:pt x="1218869" y="499175"/>
                      <a:pt x="1196841" y="508089"/>
                      <a:pt x="1173590" y="513182"/>
                    </a:cubicBezTo>
                    <a:cubicBezTo>
                      <a:pt x="1150338" y="518276"/>
                      <a:pt x="1125863" y="518276"/>
                      <a:pt x="1102612" y="514456"/>
                    </a:cubicBezTo>
                    <a:cubicBezTo>
                      <a:pt x="1079360" y="510635"/>
                      <a:pt x="1056108" y="502995"/>
                      <a:pt x="1035305" y="492808"/>
                    </a:cubicBezTo>
                    <a:cubicBezTo>
                      <a:pt x="1014501" y="481347"/>
                      <a:pt x="993696" y="467340"/>
                      <a:pt x="977788" y="449512"/>
                    </a:cubicBezTo>
                    <a:cubicBezTo>
                      <a:pt x="961879" y="432958"/>
                      <a:pt x="947194" y="411310"/>
                      <a:pt x="937403" y="389662"/>
                    </a:cubicBezTo>
                    <a:cubicBezTo>
                      <a:pt x="927613" y="368014"/>
                      <a:pt x="919047" y="342546"/>
                      <a:pt x="916599" y="318351"/>
                    </a:cubicBezTo>
                    <a:cubicBezTo>
                      <a:pt x="914152" y="294157"/>
                      <a:pt x="914152" y="268689"/>
                      <a:pt x="919047" y="245767"/>
                    </a:cubicBezTo>
                    <a:cubicBezTo>
                      <a:pt x="923942" y="221573"/>
                      <a:pt x="932508" y="198651"/>
                      <a:pt x="944746" y="177003"/>
                    </a:cubicBezTo>
                    <a:cubicBezTo>
                      <a:pt x="955760" y="156629"/>
                      <a:pt x="971669" y="136254"/>
                      <a:pt x="988801" y="119700"/>
                    </a:cubicBezTo>
                    <a:cubicBezTo>
                      <a:pt x="1005934" y="103146"/>
                      <a:pt x="1026738" y="89138"/>
                      <a:pt x="1048766" y="80225"/>
                    </a:cubicBezTo>
                    <a:cubicBezTo>
                      <a:pt x="1069570" y="71311"/>
                      <a:pt x="1094045" y="64944"/>
                      <a:pt x="1117297" y="63670"/>
                    </a:cubicBezTo>
                    <a:cubicBezTo>
                      <a:pt x="1140548" y="62397"/>
                      <a:pt x="1165023" y="63670"/>
                      <a:pt x="1187051" y="70037"/>
                    </a:cubicBezTo>
                    <a:cubicBezTo>
                      <a:pt x="1209079" y="76404"/>
                      <a:pt x="1232330" y="86592"/>
                      <a:pt x="1251911" y="99326"/>
                    </a:cubicBezTo>
                    <a:cubicBezTo>
                      <a:pt x="1271491" y="112060"/>
                      <a:pt x="1289847" y="129887"/>
                      <a:pt x="1304533" y="148988"/>
                    </a:cubicBezTo>
                    <a:cubicBezTo>
                      <a:pt x="1319218" y="168090"/>
                      <a:pt x="1331455" y="189737"/>
                      <a:pt x="1338798" y="212659"/>
                    </a:cubicBezTo>
                    <a:cubicBezTo>
                      <a:pt x="1346141" y="235580"/>
                      <a:pt x="1351036" y="261048"/>
                      <a:pt x="1351036" y="285243"/>
                    </a:cubicBezTo>
                    <a:cubicBezTo>
                      <a:pt x="1351036" y="309437"/>
                      <a:pt x="1348588" y="334906"/>
                      <a:pt x="1341246" y="357827"/>
                    </a:cubicBezTo>
                    <a:cubicBezTo>
                      <a:pt x="1333903" y="380748"/>
                      <a:pt x="1330232" y="402396"/>
                      <a:pt x="1309428" y="424044"/>
                    </a:cubicBezTo>
                    <a:cubicBezTo>
                      <a:pt x="1272715" y="462246"/>
                      <a:pt x="1119744" y="546291"/>
                      <a:pt x="1106283" y="531010"/>
                    </a:cubicBezTo>
                    <a:cubicBezTo>
                      <a:pt x="1094045" y="518276"/>
                      <a:pt x="1157681" y="378201"/>
                      <a:pt x="1200513" y="370561"/>
                    </a:cubicBezTo>
                    <a:cubicBezTo>
                      <a:pt x="1250687" y="361647"/>
                      <a:pt x="1358378" y="473707"/>
                      <a:pt x="1398762" y="541197"/>
                    </a:cubicBezTo>
                    <a:cubicBezTo>
                      <a:pt x="1433028" y="599774"/>
                      <a:pt x="1446489" y="677452"/>
                      <a:pt x="1442818" y="741122"/>
                    </a:cubicBezTo>
                    <a:cubicBezTo>
                      <a:pt x="1439147" y="802245"/>
                      <a:pt x="1396315" y="857002"/>
                      <a:pt x="1381630" y="918125"/>
                    </a:cubicBezTo>
                    <a:cubicBezTo>
                      <a:pt x="1365721" y="979248"/>
                      <a:pt x="1365721" y="1046739"/>
                      <a:pt x="1351036" y="1109136"/>
                    </a:cubicBezTo>
                    <a:cubicBezTo>
                      <a:pt x="1336350" y="1170259"/>
                      <a:pt x="1325337" y="1233930"/>
                      <a:pt x="1295966" y="1288686"/>
                    </a:cubicBezTo>
                    <a:cubicBezTo>
                      <a:pt x="1266596" y="1343442"/>
                      <a:pt x="1221317" y="1394378"/>
                      <a:pt x="1176037" y="1437674"/>
                    </a:cubicBezTo>
                    <a:cubicBezTo>
                      <a:pt x="1131982" y="1479697"/>
                      <a:pt x="1081808" y="1516625"/>
                      <a:pt x="1030409" y="1547187"/>
                    </a:cubicBezTo>
                    <a:cubicBezTo>
                      <a:pt x="979011" y="1577749"/>
                      <a:pt x="922718" y="1613404"/>
                      <a:pt x="865201" y="1621044"/>
                    </a:cubicBezTo>
                    <a:cubicBezTo>
                      <a:pt x="805237" y="1628685"/>
                      <a:pt x="733035" y="1617224"/>
                      <a:pt x="676742" y="1593030"/>
                    </a:cubicBezTo>
                    <a:cubicBezTo>
                      <a:pt x="621672" y="1570108"/>
                      <a:pt x="538456" y="1528086"/>
                      <a:pt x="529890" y="1483517"/>
                    </a:cubicBezTo>
                    <a:cubicBezTo>
                      <a:pt x="521324" y="1438948"/>
                      <a:pt x="618001" y="1320521"/>
                      <a:pt x="625344" y="1324341"/>
                    </a:cubicBezTo>
                    <a:cubicBezTo>
                      <a:pt x="631462" y="1326888"/>
                      <a:pt x="611882" y="1403292"/>
                      <a:pt x="599645" y="1430034"/>
                    </a:cubicBezTo>
                    <a:cubicBezTo>
                      <a:pt x="591078" y="1449135"/>
                      <a:pt x="584959" y="1459322"/>
                      <a:pt x="570274" y="1474603"/>
                    </a:cubicBezTo>
                    <a:cubicBezTo>
                      <a:pt x="550694" y="1494978"/>
                      <a:pt x="510310" y="1524266"/>
                      <a:pt x="484611" y="1535726"/>
                    </a:cubicBezTo>
                    <a:cubicBezTo>
                      <a:pt x="466254" y="1544640"/>
                      <a:pt x="454017" y="1547187"/>
                      <a:pt x="434436" y="1548460"/>
                    </a:cubicBezTo>
                    <a:cubicBezTo>
                      <a:pt x="406290" y="1549734"/>
                      <a:pt x="362234" y="1548460"/>
                      <a:pt x="330417" y="1535726"/>
                    </a:cubicBezTo>
                    <a:cubicBezTo>
                      <a:pt x="298599" y="1522992"/>
                      <a:pt x="265557" y="1494978"/>
                      <a:pt x="245977" y="1474603"/>
                    </a:cubicBezTo>
                    <a:cubicBezTo>
                      <a:pt x="231292" y="1459322"/>
                      <a:pt x="223949" y="1449135"/>
                      <a:pt x="215383" y="1430034"/>
                    </a:cubicBezTo>
                    <a:cubicBezTo>
                      <a:pt x="203145" y="1403292"/>
                      <a:pt x="194579" y="1361270"/>
                      <a:pt x="190907" y="1324341"/>
                    </a:cubicBezTo>
                    <a:cubicBezTo>
                      <a:pt x="186012" y="1284866"/>
                      <a:pt x="187236" y="1245390"/>
                      <a:pt x="190907" y="1199548"/>
                    </a:cubicBezTo>
                    <a:cubicBezTo>
                      <a:pt x="194579" y="1143518"/>
                      <a:pt x="187236" y="1063293"/>
                      <a:pt x="217830" y="1013630"/>
                    </a:cubicBezTo>
                    <a:cubicBezTo>
                      <a:pt x="250872" y="960147"/>
                      <a:pt x="346325" y="883743"/>
                      <a:pt x="390381" y="896477"/>
                    </a:cubicBezTo>
                    <a:cubicBezTo>
                      <a:pt x="435660" y="910485"/>
                      <a:pt x="429541" y="1072207"/>
                      <a:pt x="484611" y="1104042"/>
                    </a:cubicBezTo>
                    <a:cubicBezTo>
                      <a:pt x="544575" y="1138424"/>
                      <a:pt x="671847" y="1067113"/>
                      <a:pt x="751391" y="1072207"/>
                    </a:cubicBezTo>
                    <a:cubicBezTo>
                      <a:pt x="818698" y="1076027"/>
                      <a:pt x="873768" y="1096402"/>
                      <a:pt x="933732" y="1116776"/>
                    </a:cubicBezTo>
                    <a:cubicBezTo>
                      <a:pt x="997368" y="1138424"/>
                      <a:pt x="1063451" y="1165166"/>
                      <a:pt x="1122192" y="1202094"/>
                    </a:cubicBezTo>
                    <a:cubicBezTo>
                      <a:pt x="1182156" y="1240296"/>
                      <a:pt x="1248239" y="1284866"/>
                      <a:pt x="1287400" y="1343442"/>
                    </a:cubicBezTo>
                    <a:cubicBezTo>
                      <a:pt x="1326560" y="1400745"/>
                      <a:pt x="1363273" y="1483517"/>
                      <a:pt x="1357154" y="1549734"/>
                    </a:cubicBezTo>
                    <a:cubicBezTo>
                      <a:pt x="1351036" y="1615951"/>
                      <a:pt x="1304533" y="1699996"/>
                      <a:pt x="1254358" y="1739471"/>
                    </a:cubicBezTo>
                    <a:cubicBezTo>
                      <a:pt x="1206631" y="1776400"/>
                      <a:pt x="1130758" y="1778947"/>
                      <a:pt x="1068346" y="1784040"/>
                    </a:cubicBezTo>
                    <a:cubicBezTo>
                      <a:pt x="1007158" y="1789134"/>
                      <a:pt x="944746" y="1777673"/>
                      <a:pt x="883558" y="1768759"/>
                    </a:cubicBezTo>
                    <a:cubicBezTo>
                      <a:pt x="821146" y="1759846"/>
                      <a:pt x="759958" y="1750932"/>
                      <a:pt x="697546" y="1733104"/>
                    </a:cubicBezTo>
                    <a:cubicBezTo>
                      <a:pt x="631462" y="1714003"/>
                      <a:pt x="560484" y="1689808"/>
                      <a:pt x="500520" y="1657973"/>
                    </a:cubicBezTo>
                    <a:cubicBezTo>
                      <a:pt x="444227" y="1628685"/>
                      <a:pt x="394052" y="1595576"/>
                      <a:pt x="348773" y="1552281"/>
                    </a:cubicBezTo>
                    <a:cubicBezTo>
                      <a:pt x="303494" y="1508985"/>
                      <a:pt x="261886" y="1452955"/>
                      <a:pt x="230068" y="1396925"/>
                    </a:cubicBezTo>
                    <a:cubicBezTo>
                      <a:pt x="199474" y="1343442"/>
                      <a:pt x="192131" y="1281045"/>
                      <a:pt x="162761" y="1223742"/>
                    </a:cubicBezTo>
                    <a:cubicBezTo>
                      <a:pt x="130943" y="1162619"/>
                      <a:pt x="67307" y="1106589"/>
                      <a:pt x="44056" y="1042919"/>
                    </a:cubicBezTo>
                    <a:cubicBezTo>
                      <a:pt x="23252" y="983069"/>
                      <a:pt x="11014" y="914305"/>
                      <a:pt x="24476" y="853181"/>
                    </a:cubicBezTo>
                    <a:cubicBezTo>
                      <a:pt x="39161" y="786964"/>
                      <a:pt x="80769" y="704193"/>
                      <a:pt x="137062" y="659624"/>
                    </a:cubicBezTo>
                    <a:cubicBezTo>
                      <a:pt x="200698" y="608688"/>
                      <a:pt x="320626" y="575579"/>
                      <a:pt x="400171" y="580673"/>
                    </a:cubicBezTo>
                    <a:cubicBezTo>
                      <a:pt x="469926" y="584493"/>
                      <a:pt x="524995" y="640523"/>
                      <a:pt x="591078" y="663444"/>
                    </a:cubicBezTo>
                    <a:cubicBezTo>
                      <a:pt x="660833" y="687639"/>
                      <a:pt x="752615" y="678725"/>
                      <a:pt x="810132" y="722021"/>
                    </a:cubicBezTo>
                    <a:cubicBezTo>
                      <a:pt x="868873" y="766590"/>
                      <a:pt x="937403" y="859548"/>
                      <a:pt x="936180" y="930859"/>
                    </a:cubicBezTo>
                    <a:cubicBezTo>
                      <a:pt x="934956" y="1007263"/>
                      <a:pt x="848069" y="1138424"/>
                      <a:pt x="778314" y="1167712"/>
                    </a:cubicBezTo>
                    <a:cubicBezTo>
                      <a:pt x="711007" y="1195727"/>
                      <a:pt x="578841" y="1163892"/>
                      <a:pt x="526219" y="1111683"/>
                    </a:cubicBezTo>
                    <a:cubicBezTo>
                      <a:pt x="474821" y="1062020"/>
                      <a:pt x="463807" y="946140"/>
                      <a:pt x="462583" y="868462"/>
                    </a:cubicBezTo>
                    <a:cubicBezTo>
                      <a:pt x="461359" y="797152"/>
                      <a:pt x="469926" y="713107"/>
                      <a:pt x="509086" y="660897"/>
                    </a:cubicBezTo>
                    <a:cubicBezTo>
                      <a:pt x="549470" y="606141"/>
                      <a:pt x="633910" y="557751"/>
                      <a:pt x="704888" y="551384"/>
                    </a:cubicBezTo>
                    <a:cubicBezTo>
                      <a:pt x="781985" y="543744"/>
                      <a:pt x="884782" y="585766"/>
                      <a:pt x="953312" y="635429"/>
                    </a:cubicBezTo>
                    <a:cubicBezTo>
                      <a:pt x="1020619" y="683818"/>
                      <a:pt x="1092821" y="769137"/>
                      <a:pt x="1111178" y="844267"/>
                    </a:cubicBezTo>
                    <a:cubicBezTo>
                      <a:pt x="1127087" y="913031"/>
                      <a:pt x="1113625" y="1014904"/>
                      <a:pt x="1072017" y="1065840"/>
                    </a:cubicBezTo>
                    <a:cubicBezTo>
                      <a:pt x="1029186" y="1119323"/>
                      <a:pt x="917823" y="1153705"/>
                      <a:pt x="848069" y="1152432"/>
                    </a:cubicBezTo>
                    <a:cubicBezTo>
                      <a:pt x="785657" y="1151158"/>
                      <a:pt x="729364" y="1106589"/>
                      <a:pt x="673070" y="1079847"/>
                    </a:cubicBezTo>
                    <a:cubicBezTo>
                      <a:pt x="618001" y="1053106"/>
                      <a:pt x="565379" y="1030185"/>
                      <a:pt x="515205" y="990709"/>
                    </a:cubicBezTo>
                    <a:cubicBezTo>
                      <a:pt x="458912" y="947413"/>
                      <a:pt x="389157" y="887563"/>
                      <a:pt x="354892" y="823893"/>
                    </a:cubicBezTo>
                    <a:cubicBezTo>
                      <a:pt x="321850" y="762770"/>
                      <a:pt x="304717" y="686365"/>
                      <a:pt x="308389" y="618875"/>
                    </a:cubicBezTo>
                    <a:cubicBezTo>
                      <a:pt x="312060" y="551384"/>
                      <a:pt x="340207" y="474980"/>
                      <a:pt x="379367" y="417677"/>
                    </a:cubicBezTo>
                    <a:cubicBezTo>
                      <a:pt x="420975" y="356553"/>
                      <a:pt x="489506" y="297977"/>
                      <a:pt x="559260" y="264868"/>
                    </a:cubicBezTo>
                    <a:cubicBezTo>
                      <a:pt x="632686" y="229213"/>
                      <a:pt x="737930" y="201198"/>
                      <a:pt x="810132" y="216479"/>
                    </a:cubicBezTo>
                    <a:cubicBezTo>
                      <a:pt x="872544" y="229213"/>
                      <a:pt x="909257" y="269962"/>
                      <a:pt x="970445" y="324718"/>
                    </a:cubicBezTo>
                    <a:cubicBezTo>
                      <a:pt x="1079360" y="421497"/>
                      <a:pt x="1277610" y="669811"/>
                      <a:pt x="1370616" y="790785"/>
                    </a:cubicBezTo>
                    <a:cubicBezTo>
                      <a:pt x="1425685" y="862095"/>
                      <a:pt x="1466069" y="904117"/>
                      <a:pt x="1494216" y="967788"/>
                    </a:cubicBezTo>
                    <a:cubicBezTo>
                      <a:pt x="1521139" y="1027638"/>
                      <a:pt x="1544390" y="1096402"/>
                      <a:pt x="1538271" y="1161345"/>
                    </a:cubicBezTo>
                    <a:cubicBezTo>
                      <a:pt x="1530929" y="1231383"/>
                      <a:pt x="1500335" y="1329435"/>
                      <a:pt x="1442818" y="1371457"/>
                    </a:cubicBezTo>
                    <a:cubicBezTo>
                      <a:pt x="1373063" y="1422393"/>
                      <a:pt x="1213974" y="1412206"/>
                      <a:pt x="1118520" y="1399472"/>
                    </a:cubicBezTo>
                    <a:cubicBezTo>
                      <a:pt x="1038976" y="1389285"/>
                      <a:pt x="974116" y="1351083"/>
                      <a:pt x="908033" y="1321794"/>
                    </a:cubicBezTo>
                    <a:cubicBezTo>
                      <a:pt x="845621" y="1293779"/>
                      <a:pt x="780762" y="1268311"/>
                      <a:pt x="729364" y="1227562"/>
                    </a:cubicBezTo>
                    <a:cubicBezTo>
                      <a:pt x="681637" y="1189360"/>
                      <a:pt x="637581" y="1146064"/>
                      <a:pt x="608211" y="1090035"/>
                    </a:cubicBezTo>
                    <a:cubicBezTo>
                      <a:pt x="576393" y="1027638"/>
                      <a:pt x="556813" y="939773"/>
                      <a:pt x="553141" y="865915"/>
                    </a:cubicBezTo>
                    <a:cubicBezTo>
                      <a:pt x="549470" y="793331"/>
                      <a:pt x="559260" y="715654"/>
                      <a:pt x="586183" y="649437"/>
                    </a:cubicBezTo>
                    <a:cubicBezTo>
                      <a:pt x="613106" y="581946"/>
                      <a:pt x="662057" y="504268"/>
                      <a:pt x="717126" y="464793"/>
                    </a:cubicBezTo>
                    <a:cubicBezTo>
                      <a:pt x="768524" y="427864"/>
                      <a:pt x="837055" y="413857"/>
                      <a:pt x="900690" y="408763"/>
                    </a:cubicBezTo>
                    <a:cubicBezTo>
                      <a:pt x="966774" y="402396"/>
                      <a:pt x="1043871" y="410036"/>
                      <a:pt x="1106283" y="434231"/>
                    </a:cubicBezTo>
                    <a:cubicBezTo>
                      <a:pt x="1167471" y="458426"/>
                      <a:pt x="1221317" y="502995"/>
                      <a:pt x="1272715" y="553931"/>
                    </a:cubicBezTo>
                    <a:cubicBezTo>
                      <a:pt x="1331455" y="612508"/>
                      <a:pt x="1391420" y="695279"/>
                      <a:pt x="1435475" y="774230"/>
                    </a:cubicBezTo>
                    <a:cubicBezTo>
                      <a:pt x="1478307" y="851908"/>
                      <a:pt x="1519915" y="946140"/>
                      <a:pt x="1534600" y="1025091"/>
                    </a:cubicBezTo>
                    <a:cubicBezTo>
                      <a:pt x="1546838" y="1092581"/>
                      <a:pt x="1539495" y="1153705"/>
                      <a:pt x="1532153" y="1217375"/>
                    </a:cubicBezTo>
                    <a:cubicBezTo>
                      <a:pt x="1523586" y="1282319"/>
                      <a:pt x="1510125" y="1352356"/>
                      <a:pt x="1485650" y="1413480"/>
                    </a:cubicBezTo>
                    <a:cubicBezTo>
                      <a:pt x="1459951" y="1475876"/>
                      <a:pt x="1424461" y="1537000"/>
                      <a:pt x="1380406" y="1587936"/>
                    </a:cubicBezTo>
                    <a:cubicBezTo>
                      <a:pt x="1335127" y="1640146"/>
                      <a:pt x="1276386" y="1694902"/>
                      <a:pt x="1216422" y="1720370"/>
                    </a:cubicBezTo>
                    <a:cubicBezTo>
                      <a:pt x="1160128" y="1743291"/>
                      <a:pt x="1092821" y="1747112"/>
                      <a:pt x="1034081" y="1739471"/>
                    </a:cubicBezTo>
                    <a:cubicBezTo>
                      <a:pt x="975340" y="1731831"/>
                      <a:pt x="930061" y="1703816"/>
                      <a:pt x="861530" y="1673254"/>
                    </a:cubicBezTo>
                    <a:cubicBezTo>
                      <a:pt x="756286" y="1626138"/>
                      <a:pt x="577617" y="1533180"/>
                      <a:pt x="471149" y="1474603"/>
                    </a:cubicBezTo>
                    <a:cubicBezTo>
                      <a:pt x="394052" y="1432581"/>
                      <a:pt x="329193" y="1407112"/>
                      <a:pt x="276571" y="1358723"/>
                    </a:cubicBezTo>
                    <a:cubicBezTo>
                      <a:pt x="228844" y="1315427"/>
                      <a:pt x="203145" y="1264491"/>
                      <a:pt x="166432" y="1205914"/>
                    </a:cubicBezTo>
                    <a:cubicBezTo>
                      <a:pt x="119929" y="1132057"/>
                      <a:pt x="51398" y="1037825"/>
                      <a:pt x="25699" y="948687"/>
                    </a:cubicBezTo>
                    <a:cubicBezTo>
                      <a:pt x="1224" y="863369"/>
                      <a:pt x="0" y="762770"/>
                      <a:pt x="8567" y="682545"/>
                    </a:cubicBezTo>
                    <a:cubicBezTo>
                      <a:pt x="15909" y="613781"/>
                      <a:pt x="35489" y="555205"/>
                      <a:pt x="61188" y="495355"/>
                    </a:cubicBezTo>
                    <a:cubicBezTo>
                      <a:pt x="88111" y="432958"/>
                      <a:pt x="126048" y="371834"/>
                      <a:pt x="168880" y="314531"/>
                    </a:cubicBezTo>
                    <a:cubicBezTo>
                      <a:pt x="214159" y="253408"/>
                      <a:pt x="264333" y="187191"/>
                      <a:pt x="325521" y="142621"/>
                    </a:cubicBezTo>
                    <a:cubicBezTo>
                      <a:pt x="387933" y="96779"/>
                      <a:pt x="468702" y="67490"/>
                      <a:pt x="542128" y="44569"/>
                    </a:cubicBezTo>
                    <a:cubicBezTo>
                      <a:pt x="613106" y="22921"/>
                      <a:pt x="690203" y="11461"/>
                      <a:pt x="759958" y="6367"/>
                    </a:cubicBezTo>
                    <a:cubicBezTo>
                      <a:pt x="823593" y="1273"/>
                      <a:pt x="883558" y="0"/>
                      <a:pt x="944746" y="8914"/>
                    </a:cubicBezTo>
                    <a:cubicBezTo>
                      <a:pt x="1007158" y="17828"/>
                      <a:pt x="1069570" y="40749"/>
                      <a:pt x="1128311" y="63670"/>
                    </a:cubicBezTo>
                    <a:cubicBezTo>
                      <a:pt x="1187051" y="85318"/>
                      <a:pt x="1245792" y="109513"/>
                      <a:pt x="1297190" y="142621"/>
                    </a:cubicBezTo>
                    <a:cubicBezTo>
                      <a:pt x="1348588" y="175730"/>
                      <a:pt x="1390196" y="207565"/>
                      <a:pt x="1437923" y="262321"/>
                    </a:cubicBezTo>
                    <a:cubicBezTo>
                      <a:pt x="1507677" y="342546"/>
                      <a:pt x="1603131" y="502995"/>
                      <a:pt x="1650858" y="601047"/>
                    </a:cubicBezTo>
                    <a:cubicBezTo>
                      <a:pt x="1683900" y="668538"/>
                      <a:pt x="1702256" y="713107"/>
                      <a:pt x="1716941" y="780597"/>
                    </a:cubicBezTo>
                    <a:cubicBezTo>
                      <a:pt x="1735298" y="859548"/>
                      <a:pt x="1738969" y="965241"/>
                      <a:pt x="1742640" y="1046739"/>
                    </a:cubicBezTo>
                    <a:cubicBezTo>
                      <a:pt x="1746311" y="1115503"/>
                      <a:pt x="1745088" y="1171533"/>
                      <a:pt x="1741416" y="1235203"/>
                    </a:cubicBezTo>
                    <a:cubicBezTo>
                      <a:pt x="1737745" y="1300146"/>
                      <a:pt x="1736521" y="1368910"/>
                      <a:pt x="1720612" y="1431307"/>
                    </a:cubicBezTo>
                    <a:cubicBezTo>
                      <a:pt x="1704703" y="1492431"/>
                      <a:pt x="1677781" y="1549734"/>
                      <a:pt x="1645963" y="1604490"/>
                    </a:cubicBezTo>
                    <a:cubicBezTo>
                      <a:pt x="1612921" y="1660520"/>
                      <a:pt x="1570089" y="1710183"/>
                      <a:pt x="1524810" y="1759845"/>
                    </a:cubicBezTo>
                    <a:cubicBezTo>
                      <a:pt x="1477083" y="1812055"/>
                      <a:pt x="1369392" y="1915201"/>
                      <a:pt x="1365721" y="1911381"/>
                    </a:cubicBezTo>
                    <a:cubicBezTo>
                      <a:pt x="1362049" y="1907561"/>
                      <a:pt x="1497887" y="1726737"/>
                      <a:pt x="1507677" y="1731831"/>
                    </a:cubicBezTo>
                    <a:cubicBezTo>
                      <a:pt x="1512572" y="1734377"/>
                      <a:pt x="1502782" y="1764939"/>
                      <a:pt x="1495440" y="1782767"/>
                    </a:cubicBezTo>
                    <a:cubicBezTo>
                      <a:pt x="1484426" y="1808235"/>
                      <a:pt x="1463622" y="1845164"/>
                      <a:pt x="1439147" y="1868085"/>
                    </a:cubicBezTo>
                    <a:cubicBezTo>
                      <a:pt x="1415895" y="1891006"/>
                      <a:pt x="1382853" y="1908834"/>
                      <a:pt x="1352259" y="1917748"/>
                    </a:cubicBezTo>
                    <a:cubicBezTo>
                      <a:pt x="1320442" y="1926662"/>
                      <a:pt x="1283729" y="1925388"/>
                      <a:pt x="1251911" y="1917748"/>
                    </a:cubicBezTo>
                    <a:cubicBezTo>
                      <a:pt x="1220093" y="1910107"/>
                      <a:pt x="1188275" y="1892280"/>
                      <a:pt x="1163800" y="1870632"/>
                    </a:cubicBezTo>
                    <a:cubicBezTo>
                      <a:pt x="1139324" y="1848984"/>
                      <a:pt x="1117297" y="1810782"/>
                      <a:pt x="1106283" y="1785314"/>
                    </a:cubicBezTo>
                    <a:cubicBezTo>
                      <a:pt x="1098940" y="1767486"/>
                      <a:pt x="1096493" y="1753479"/>
                      <a:pt x="1094045" y="1735651"/>
                    </a:cubicBezTo>
                    <a:cubicBezTo>
                      <a:pt x="1091598" y="1716550"/>
                      <a:pt x="1089150" y="1698722"/>
                      <a:pt x="1094045" y="1673254"/>
                    </a:cubicBezTo>
                    <a:cubicBezTo>
                      <a:pt x="1102612" y="1626138"/>
                      <a:pt x="1129534" y="1491157"/>
                      <a:pt x="1168695" y="1480970"/>
                    </a:cubicBezTo>
                    <a:cubicBezTo>
                      <a:pt x="1209079" y="1470783"/>
                      <a:pt x="1272715" y="1615951"/>
                      <a:pt x="1335127" y="1626138"/>
                    </a:cubicBezTo>
                    <a:cubicBezTo>
                      <a:pt x="1401210" y="1636325"/>
                      <a:pt x="1530929" y="1503891"/>
                      <a:pt x="1555404" y="1528086"/>
                    </a:cubicBezTo>
                    <a:cubicBezTo>
                      <a:pt x="1584775" y="1558648"/>
                      <a:pt x="1477083" y="1798048"/>
                      <a:pt x="1417119" y="1880819"/>
                    </a:cubicBezTo>
                    <a:cubicBezTo>
                      <a:pt x="1374287" y="1940669"/>
                      <a:pt x="1319218" y="1969957"/>
                      <a:pt x="1265372" y="2004339"/>
                    </a:cubicBezTo>
                    <a:cubicBezTo>
                      <a:pt x="1212750" y="2037448"/>
                      <a:pt x="1158905" y="2059096"/>
                      <a:pt x="1097716" y="2084564"/>
                    </a:cubicBezTo>
                    <a:cubicBezTo>
                      <a:pt x="1026738" y="2113852"/>
                      <a:pt x="938627" y="2148234"/>
                      <a:pt x="865201" y="2169882"/>
                    </a:cubicBezTo>
                    <a:cubicBezTo>
                      <a:pt x="801566" y="2188983"/>
                      <a:pt x="747720" y="2200444"/>
                      <a:pt x="685308" y="2213178"/>
                    </a:cubicBezTo>
                    <a:cubicBezTo>
                      <a:pt x="620449" y="2227185"/>
                      <a:pt x="549470" y="2241193"/>
                      <a:pt x="482163" y="2248833"/>
                    </a:cubicBezTo>
                    <a:cubicBezTo>
                      <a:pt x="416080" y="2256473"/>
                      <a:pt x="340207" y="2257747"/>
                      <a:pt x="283913" y="2257747"/>
                    </a:cubicBezTo>
                    <a:cubicBezTo>
                      <a:pt x="241082" y="2257747"/>
                      <a:pt x="204369" y="2260294"/>
                      <a:pt x="171327" y="2251380"/>
                    </a:cubicBezTo>
                    <a:cubicBezTo>
                      <a:pt x="141957" y="2242466"/>
                      <a:pt x="115034" y="2228459"/>
                      <a:pt x="94230" y="2209358"/>
                    </a:cubicBezTo>
                    <a:cubicBezTo>
                      <a:pt x="73426" y="2190256"/>
                      <a:pt x="55070" y="2158421"/>
                      <a:pt x="45280" y="2135500"/>
                    </a:cubicBezTo>
                    <a:cubicBezTo>
                      <a:pt x="37937" y="2118946"/>
                      <a:pt x="36713" y="2108759"/>
                      <a:pt x="35489" y="2090931"/>
                    </a:cubicBezTo>
                    <a:cubicBezTo>
                      <a:pt x="34266" y="2066736"/>
                      <a:pt x="35489" y="2028534"/>
                      <a:pt x="45280" y="2001793"/>
                    </a:cubicBezTo>
                    <a:cubicBezTo>
                      <a:pt x="55070" y="1975051"/>
                      <a:pt x="73426" y="1947036"/>
                      <a:pt x="94230" y="1927935"/>
                    </a:cubicBezTo>
                    <a:cubicBezTo>
                      <a:pt x="115034" y="1908834"/>
                      <a:pt x="149299" y="1893553"/>
                      <a:pt x="171327" y="1885913"/>
                    </a:cubicBezTo>
                    <a:cubicBezTo>
                      <a:pt x="187236" y="1880819"/>
                      <a:pt x="214159" y="1880819"/>
                      <a:pt x="214159" y="1880819"/>
                    </a:cubicBezTo>
                  </a:path>
                </a:pathLst>
              </a:custGeom>
              <a:solidFill>
                <a:srgbClr val="FFFFFF"/>
              </a:solidFill>
              <a:ln cap="sq">
                <a:noFill/>
                <a:prstDash val="solid"/>
                <a:miter/>
              </a:ln>
            </p:spPr>
          </p:sp>
        </p:grpSp>
        <p:sp>
          <p:nvSpPr>
            <p:cNvPr name="Freeform 17" id="17"/>
            <p:cNvSpPr/>
            <p:nvPr/>
          </p:nvSpPr>
          <p:spPr>
            <a:xfrm flipH="false" flipV="false" rot="0">
              <a:off x="77962" y="153336"/>
              <a:ext cx="1746092" cy="2212789"/>
            </a:xfrm>
            <a:custGeom>
              <a:avLst/>
              <a:gdLst/>
              <a:ahLst/>
              <a:cxnLst/>
              <a:rect r="r" b="b" t="t" l="l"/>
              <a:pathLst>
                <a:path h="2212789" w="1746092">
                  <a:moveTo>
                    <a:pt x="0" y="0"/>
                  </a:moveTo>
                  <a:lnTo>
                    <a:pt x="1746092" y="0"/>
                  </a:lnTo>
                  <a:lnTo>
                    <a:pt x="1746092" y="2212789"/>
                  </a:lnTo>
                  <a:lnTo>
                    <a:pt x="0" y="2212789"/>
                  </a:lnTo>
                  <a:lnTo>
                    <a:pt x="0" y="0"/>
                  </a:lnTo>
                  <a:close/>
                </a:path>
              </a:pathLst>
            </a:custGeom>
            <a:blipFill>
              <a:blip r:embed="rId9">
                <a:alphaModFix amt="80000"/>
                <a:extLst>
                  <a:ext uri="{96DAC541-7B7A-43D3-8B79-37D633B846F1}">
                    <asvg:svgBlip xmlns:asvg="http://schemas.microsoft.com/office/drawing/2016/SVG/main" r:embed="rId10"/>
                  </a:ext>
                </a:extLst>
              </a:blip>
              <a:stretch>
                <a:fillRect l="0" t="0" r="0" b="0"/>
              </a:stretch>
            </a:blipFill>
            <a:ln cap="sq">
              <a:noFill/>
              <a:prstDash val="solid"/>
              <a:miter/>
            </a:ln>
          </p:spPr>
        </p:sp>
      </p:grpSp>
      <p:sp>
        <p:nvSpPr>
          <p:cNvPr name="Freeform 18" id="18"/>
          <p:cNvSpPr/>
          <p:nvPr/>
        </p:nvSpPr>
        <p:spPr>
          <a:xfrm flipH="true" flipV="false" rot="1335960">
            <a:off x="-1120872" y="8611048"/>
            <a:ext cx="6223468" cy="6659353"/>
          </a:xfrm>
          <a:custGeom>
            <a:avLst/>
            <a:gdLst/>
            <a:ahLst/>
            <a:cxnLst/>
            <a:rect r="r" b="b" t="t" l="l"/>
            <a:pathLst>
              <a:path h="6659353" w="6223468">
                <a:moveTo>
                  <a:pt x="6223468" y="0"/>
                </a:moveTo>
                <a:lnTo>
                  <a:pt x="0" y="0"/>
                </a:lnTo>
                <a:lnTo>
                  <a:pt x="0" y="6659353"/>
                </a:lnTo>
                <a:lnTo>
                  <a:pt x="6223468" y="6659353"/>
                </a:lnTo>
                <a:lnTo>
                  <a:pt x="6223468"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9" id="19"/>
          <p:cNvSpPr/>
          <p:nvPr/>
        </p:nvSpPr>
        <p:spPr>
          <a:xfrm flipH="true" flipV="false" rot="9255135">
            <a:off x="15188537" y="-1816201"/>
            <a:ext cx="2827990" cy="4114800"/>
          </a:xfrm>
          <a:custGeom>
            <a:avLst/>
            <a:gdLst/>
            <a:ahLst/>
            <a:cxnLst/>
            <a:rect r="r" b="b" t="t" l="l"/>
            <a:pathLst>
              <a:path h="4114800" w="2827990">
                <a:moveTo>
                  <a:pt x="2827990" y="0"/>
                </a:moveTo>
                <a:lnTo>
                  <a:pt x="0" y="0"/>
                </a:lnTo>
                <a:lnTo>
                  <a:pt x="0" y="4114800"/>
                </a:lnTo>
                <a:lnTo>
                  <a:pt x="2827990" y="4114800"/>
                </a:lnTo>
                <a:lnTo>
                  <a:pt x="282799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0" id="20"/>
          <p:cNvSpPr/>
          <p:nvPr/>
        </p:nvSpPr>
        <p:spPr>
          <a:xfrm flipH="false" flipV="false" rot="791308">
            <a:off x="665613" y="467956"/>
            <a:ext cx="1970077" cy="2015424"/>
          </a:xfrm>
          <a:custGeom>
            <a:avLst/>
            <a:gdLst/>
            <a:ahLst/>
            <a:cxnLst/>
            <a:rect r="r" b="b" t="t" l="l"/>
            <a:pathLst>
              <a:path h="2015424" w="1970077">
                <a:moveTo>
                  <a:pt x="0" y="0"/>
                </a:moveTo>
                <a:lnTo>
                  <a:pt x="1970077" y="0"/>
                </a:lnTo>
                <a:lnTo>
                  <a:pt x="1970077" y="2015424"/>
                </a:lnTo>
                <a:lnTo>
                  <a:pt x="0" y="201542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1" id="21"/>
          <p:cNvSpPr/>
          <p:nvPr/>
        </p:nvSpPr>
        <p:spPr>
          <a:xfrm flipH="false" flipV="false" rot="0">
            <a:off x="5415939" y="2337995"/>
            <a:ext cx="8267143" cy="5911007"/>
          </a:xfrm>
          <a:custGeom>
            <a:avLst/>
            <a:gdLst/>
            <a:ahLst/>
            <a:cxnLst/>
            <a:rect r="r" b="b" t="t" l="l"/>
            <a:pathLst>
              <a:path h="5911007" w="8267143">
                <a:moveTo>
                  <a:pt x="0" y="0"/>
                </a:moveTo>
                <a:lnTo>
                  <a:pt x="8267143" y="0"/>
                </a:lnTo>
                <a:lnTo>
                  <a:pt x="8267143" y="5911008"/>
                </a:lnTo>
                <a:lnTo>
                  <a:pt x="0" y="5911008"/>
                </a:lnTo>
                <a:lnTo>
                  <a:pt x="0" y="0"/>
                </a:lnTo>
                <a:close/>
              </a:path>
            </a:pathLst>
          </a:custGeom>
          <a:blipFill>
            <a:blip r:embed="rId17"/>
            <a:stretch>
              <a:fillRect l="0" t="0" r="0" b="0"/>
            </a:stretch>
          </a:blipFill>
        </p:spPr>
      </p:sp>
      <p:sp>
        <p:nvSpPr>
          <p:cNvPr name="TextBox 22" id="22"/>
          <p:cNvSpPr txBox="true"/>
          <p:nvPr/>
        </p:nvSpPr>
        <p:spPr>
          <a:xfrm rot="26173">
            <a:off x="17528852" y="9629372"/>
            <a:ext cx="442535" cy="307606"/>
          </a:xfrm>
          <a:prstGeom prst="rect">
            <a:avLst/>
          </a:prstGeom>
        </p:spPr>
        <p:txBody>
          <a:bodyPr anchor="t" rtlCol="false" tIns="0" lIns="0" bIns="0" rIns="0">
            <a:spAutoFit/>
          </a:bodyPr>
          <a:lstStyle/>
          <a:p>
            <a:pPr algn="ctr">
              <a:lnSpc>
                <a:spcPts val="2355"/>
              </a:lnSpc>
            </a:pPr>
            <a:r>
              <a:rPr lang="en-US" sz="2403" b="true">
                <a:solidFill>
                  <a:srgbClr val="1C1D15"/>
                </a:solidFill>
                <a:latin typeface="Source Serif Pro Bold"/>
                <a:ea typeface="Source Serif Pro Bold"/>
                <a:cs typeface="Source Serif Pro Bold"/>
                <a:sym typeface="Source Serif Pro Bold"/>
              </a:rPr>
              <a:t>9</a:t>
            </a:r>
          </a:p>
        </p:txBody>
      </p:sp>
      <p:sp>
        <p:nvSpPr>
          <p:cNvPr name="Freeform 23" id="23"/>
          <p:cNvSpPr/>
          <p:nvPr/>
        </p:nvSpPr>
        <p:spPr>
          <a:xfrm flipH="false" flipV="false" rot="0">
            <a:off x="-213232" y="-195943"/>
            <a:ext cx="2195432" cy="2195432"/>
          </a:xfrm>
          <a:custGeom>
            <a:avLst/>
            <a:gdLst/>
            <a:ahLst/>
            <a:cxnLst/>
            <a:rect r="r" b="b" t="t" l="l"/>
            <a:pathLst>
              <a:path h="2195432" w="2195432">
                <a:moveTo>
                  <a:pt x="0" y="0"/>
                </a:moveTo>
                <a:lnTo>
                  <a:pt x="2195432" y="0"/>
                </a:lnTo>
                <a:lnTo>
                  <a:pt x="2195432" y="2195433"/>
                </a:lnTo>
                <a:lnTo>
                  <a:pt x="0" y="2195433"/>
                </a:lnTo>
                <a:lnTo>
                  <a:pt x="0" y="0"/>
                </a:lnTo>
                <a:close/>
              </a:path>
            </a:pathLst>
          </a:custGeom>
          <a:blipFill>
            <a:blip r:embed="rId18"/>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DAGa1m7uY1U</dc:identifier>
  <dcterms:modified xsi:type="dcterms:W3CDTF">2011-08-01T06:04:30Z</dcterms:modified>
  <cp:revision>1</cp:revision>
  <dc:title>Destek Eğitim Odası</dc:title>
</cp:coreProperties>
</file>